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5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53B91-0026-45BA-9347-2D5C2E5E6CB6}" v="1" dt="2022-09-26T21:26:34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kins, Kimesha D" userId="S::kimesha.jenkins@killeenisd.org::19aac626-c2b7-4ab5-91ed-80751c5cf01b" providerId="AD" clId="Web-{7036A1C9-14A3-FE0E-42A6-700CF1B04069}"/>
    <pc:docChg chg="modSld">
      <pc:chgData name="Jenkins, Kimesha D" userId="S::kimesha.jenkins@killeenisd.org::19aac626-c2b7-4ab5-91ed-80751c5cf01b" providerId="AD" clId="Web-{7036A1C9-14A3-FE0E-42A6-700CF1B04069}" dt="2022-09-11T22:54:23.952" v="6" actId="20577"/>
      <pc:docMkLst>
        <pc:docMk/>
      </pc:docMkLst>
      <pc:sldChg chg="modSp">
        <pc:chgData name="Jenkins, Kimesha D" userId="S::kimesha.jenkins@killeenisd.org::19aac626-c2b7-4ab5-91ed-80751c5cf01b" providerId="AD" clId="Web-{7036A1C9-14A3-FE0E-42A6-700CF1B04069}" dt="2022-09-11T22:54:11.623" v="2" actId="20577"/>
        <pc:sldMkLst>
          <pc:docMk/>
          <pc:sldMk cId="2554210923" sldId="338"/>
        </pc:sldMkLst>
        <pc:spChg chg="mod">
          <ac:chgData name="Jenkins, Kimesha D" userId="S::kimesha.jenkins@killeenisd.org::19aac626-c2b7-4ab5-91ed-80751c5cf01b" providerId="AD" clId="Web-{7036A1C9-14A3-FE0E-42A6-700CF1B04069}" dt="2022-09-11T22:54:11.623" v="2" actId="20577"/>
          <ac:spMkLst>
            <pc:docMk/>
            <pc:sldMk cId="2554210923" sldId="338"/>
            <ac:spMk id="47107" creationId="{00000000-0000-0000-0000-000000000000}"/>
          </ac:spMkLst>
        </pc:spChg>
      </pc:sldChg>
      <pc:sldChg chg="modSp">
        <pc:chgData name="Jenkins, Kimesha D" userId="S::kimesha.jenkins@killeenisd.org::19aac626-c2b7-4ab5-91ed-80751c5cf01b" providerId="AD" clId="Web-{7036A1C9-14A3-FE0E-42A6-700CF1B04069}" dt="2022-09-11T22:54:23.952" v="6" actId="20577"/>
        <pc:sldMkLst>
          <pc:docMk/>
          <pc:sldMk cId="4255496021" sldId="339"/>
        </pc:sldMkLst>
        <pc:spChg chg="mod">
          <ac:chgData name="Jenkins, Kimesha D" userId="S::kimesha.jenkins@killeenisd.org::19aac626-c2b7-4ab5-91ed-80751c5cf01b" providerId="AD" clId="Web-{7036A1C9-14A3-FE0E-42A6-700CF1B04069}" dt="2022-09-11T22:54:23.952" v="6" actId="20577"/>
          <ac:spMkLst>
            <pc:docMk/>
            <pc:sldMk cId="4255496021" sldId="339"/>
            <ac:spMk id="48131" creationId="{00000000-0000-0000-0000-000000000000}"/>
          </ac:spMkLst>
        </pc:spChg>
      </pc:sldChg>
    </pc:docChg>
  </pc:docChgLst>
  <pc:docChgLst>
    <pc:chgData name="Kapa, Alfred N" userId="b48ecf43-ec77-482d-86e1-279bfb03a440" providerId="ADAL" clId="{F9E53B91-0026-45BA-9347-2D5C2E5E6CB6}"/>
    <pc:docChg chg="delSld modSld">
      <pc:chgData name="Kapa, Alfred N" userId="b48ecf43-ec77-482d-86e1-279bfb03a440" providerId="ADAL" clId="{F9E53B91-0026-45BA-9347-2D5C2E5E6CB6}" dt="2022-09-26T21:27:24.039" v="138"/>
      <pc:docMkLst>
        <pc:docMk/>
      </pc:docMkLst>
      <pc:sldChg chg="modSp mod">
        <pc:chgData name="Kapa, Alfred N" userId="b48ecf43-ec77-482d-86e1-279bfb03a440" providerId="ADAL" clId="{F9E53B91-0026-45BA-9347-2D5C2E5E6CB6}" dt="2022-09-26T19:11:24.267" v="8" actId="20577"/>
        <pc:sldMkLst>
          <pc:docMk/>
          <pc:sldMk cId="0" sldId="256"/>
        </pc:sldMkLst>
        <pc:spChg chg="mod">
          <ac:chgData name="Kapa, Alfred N" userId="b48ecf43-ec77-482d-86e1-279bfb03a440" providerId="ADAL" clId="{F9E53B91-0026-45BA-9347-2D5C2E5E6CB6}" dt="2022-09-26T19:11:24.267" v="8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 del mod">
        <pc:chgData name="Kapa, Alfred N" userId="b48ecf43-ec77-482d-86e1-279bfb03a440" providerId="ADAL" clId="{F9E53B91-0026-45BA-9347-2D5C2E5E6CB6}" dt="2022-09-26T19:11:50.952" v="19" actId="47"/>
        <pc:sldMkLst>
          <pc:docMk/>
          <pc:sldMk cId="0" sldId="308"/>
        </pc:sldMkLst>
        <pc:spChg chg="mod">
          <ac:chgData name="Kapa, Alfred N" userId="b48ecf43-ec77-482d-86e1-279bfb03a440" providerId="ADAL" clId="{F9E53B91-0026-45BA-9347-2D5C2E5E6CB6}" dt="2022-09-26T19:11:35.875" v="18" actId="20577"/>
          <ac:spMkLst>
            <pc:docMk/>
            <pc:sldMk cId="0" sldId="308"/>
            <ac:spMk id="3075" creationId="{00000000-0000-0000-0000-000000000000}"/>
          </ac:spMkLst>
        </pc:spChg>
      </pc:sldChg>
      <pc:sldChg chg="modSp mod">
        <pc:chgData name="Kapa, Alfred N" userId="b48ecf43-ec77-482d-86e1-279bfb03a440" providerId="ADAL" clId="{F9E53B91-0026-45BA-9347-2D5C2E5E6CB6}" dt="2022-09-26T19:12:12.585" v="50" actId="404"/>
        <pc:sldMkLst>
          <pc:docMk/>
          <pc:sldMk cId="0" sldId="313"/>
        </pc:sldMkLst>
        <pc:spChg chg="mod">
          <ac:chgData name="Kapa, Alfred N" userId="b48ecf43-ec77-482d-86e1-279bfb03a440" providerId="ADAL" clId="{F9E53B91-0026-45BA-9347-2D5C2E5E6CB6}" dt="2022-09-26T19:12:12.585" v="50" actId="404"/>
          <ac:spMkLst>
            <pc:docMk/>
            <pc:sldMk cId="0" sldId="313"/>
            <ac:spMk id="8194" creationId="{00000000-0000-0000-0000-000000000000}"/>
          </ac:spMkLst>
        </pc:spChg>
      </pc:sldChg>
      <pc:sldChg chg="modSp mod">
        <pc:chgData name="Kapa, Alfred N" userId="b48ecf43-ec77-482d-86e1-279bfb03a440" providerId="ADAL" clId="{F9E53B91-0026-45BA-9347-2D5C2E5E6CB6}" dt="2022-09-26T21:27:24.039" v="138"/>
        <pc:sldMkLst>
          <pc:docMk/>
          <pc:sldMk cId="2709377130" sldId="328"/>
        </pc:sldMkLst>
        <pc:spChg chg="mod">
          <ac:chgData name="Kapa, Alfred N" userId="b48ecf43-ec77-482d-86e1-279bfb03a440" providerId="ADAL" clId="{F9E53B91-0026-45BA-9347-2D5C2E5E6CB6}" dt="2022-09-26T21:27:24.039" v="138"/>
          <ac:spMkLst>
            <pc:docMk/>
            <pc:sldMk cId="2709377130" sldId="328"/>
            <ac:spMk id="4" creationId="{00000000-0000-0000-0000-000000000000}"/>
          </ac:spMkLst>
        </pc:spChg>
      </pc:sldChg>
      <pc:sldChg chg="modSp mod">
        <pc:chgData name="Kapa, Alfred N" userId="b48ecf43-ec77-482d-86e1-279bfb03a440" providerId="ADAL" clId="{F9E53B91-0026-45BA-9347-2D5C2E5E6CB6}" dt="2022-09-26T21:26:52.142" v="129" actId="207"/>
        <pc:sldMkLst>
          <pc:docMk/>
          <pc:sldMk cId="918017811" sldId="329"/>
        </pc:sldMkLst>
        <pc:spChg chg="mod">
          <ac:chgData name="Kapa, Alfred N" userId="b48ecf43-ec77-482d-86e1-279bfb03a440" providerId="ADAL" clId="{F9E53B91-0026-45BA-9347-2D5C2E5E6CB6}" dt="2022-09-26T21:26:52.142" v="129" actId="207"/>
          <ac:spMkLst>
            <pc:docMk/>
            <pc:sldMk cId="918017811" sldId="329"/>
            <ac:spMk id="3789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2BF3-BF6B-4196-8A27-EF15B25A4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60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81DA-C325-41AB-8DA6-1417D1963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6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A4B07-3A5B-4E7F-8A44-C6869EA18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77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6BA39-1C85-4EAD-98BB-9219B4D5A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67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FEEA-F09E-4D12-8804-EDA38F3C9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45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6C27-34F0-42BC-AE5A-FAFA3DD3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73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40108-C934-456D-AB1D-5619AB2DA4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24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23A6-F97B-4890-A9D0-21F3C0F6A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2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E29F8-CFF0-4917-A0B2-F4F9FC540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9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8E20-521F-4124-8493-541A171DD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43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FBB09-39E0-409C-8CF2-C41ABDB99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31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697433F-23ED-47EB-963C-7204643B7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Cellular Transport </a:t>
            </a:r>
            <a:r>
              <a:rPr lang="en-US" altLang="en-US" dirty="0" smtClean="0"/>
              <a:t>Foldable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Osmosis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Osmosis </a:t>
            </a:r>
            <a:r>
              <a:rPr lang="en-US" altLang="en-US" b="1" u="sng"/>
              <a:t>ALWAYS</a:t>
            </a:r>
            <a:r>
              <a:rPr lang="en-US" altLang="en-US"/>
              <a:t> moves from </a:t>
            </a:r>
            <a:br>
              <a:rPr lang="en-US" altLang="en-US"/>
            </a:br>
            <a:r>
              <a:rPr lang="en-US" altLang="en-US"/>
              <a:t>High Concentration </a:t>
            </a:r>
            <a:r>
              <a:rPr lang="en-US" altLang="en-US">
                <a:sym typeface="Wingdings" panose="05000000000000000000" pitchFamily="2" charset="2"/>
              </a:rPr>
              <a:t> Low Concentration</a:t>
            </a:r>
            <a:br>
              <a:rPr lang="en-US" altLang="en-US">
                <a:sym typeface="Wingdings" panose="05000000000000000000" pitchFamily="2" charset="2"/>
              </a:rPr>
            </a:br>
            <a:r>
              <a:rPr lang="en-US" altLang="en-US">
                <a:sym typeface="Wingdings" panose="05000000000000000000" pitchFamily="2" charset="2"/>
              </a:rPr>
              <a:t>(</a:t>
            </a:r>
            <a:r>
              <a:rPr lang="en-US" altLang="en-US" i="1">
                <a:sym typeface="Wingdings" panose="05000000000000000000" pitchFamily="2" charset="2"/>
              </a:rPr>
              <a:t>Down the concentration gradient</a:t>
            </a:r>
            <a:r>
              <a:rPr lang="en-US" altLang="en-US">
                <a:sym typeface="Wingdings" panose="05000000000000000000" pitchFamily="2" charset="2"/>
              </a:rPr>
              <a:t>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Osmosis </a:t>
            </a:r>
            <a:r>
              <a:rPr lang="en-US" altLang="en-US" b="1">
                <a:sym typeface="Wingdings" panose="05000000000000000000" pitchFamily="2" charset="2"/>
              </a:rPr>
              <a:t>REQUIRES</a:t>
            </a:r>
            <a:r>
              <a:rPr lang="en-US" altLang="en-US">
                <a:sym typeface="Wingdings" panose="05000000000000000000" pitchFamily="2" charset="2"/>
              </a:rPr>
              <a:t> a helper transport protein to get </a:t>
            </a:r>
            <a:r>
              <a:rPr lang="en-US" altLang="en-US" b="1" u="sng">
                <a:sym typeface="Wingdings" panose="05000000000000000000" pitchFamily="2" charset="2"/>
              </a:rPr>
              <a:t>WATER</a:t>
            </a:r>
            <a:r>
              <a:rPr lang="en-US" altLang="en-US">
                <a:sym typeface="Wingdings" panose="05000000000000000000" pitchFamily="2" charset="2"/>
              </a:rPr>
              <a:t> molecules (      ) across the phospholipid bilayer.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Osmosis </a:t>
            </a:r>
            <a:r>
              <a:rPr lang="en-US" altLang="en-US" b="1" u="sng">
                <a:sym typeface="Wingdings" panose="05000000000000000000" pitchFamily="2" charset="2"/>
              </a:rPr>
              <a:t>NEVER</a:t>
            </a:r>
            <a:r>
              <a:rPr lang="en-US" altLang="en-US">
                <a:sym typeface="Wingdings" panose="05000000000000000000" pitchFamily="2" charset="2"/>
              </a:rPr>
              <a:t> needs energy (ATP)</a:t>
            </a:r>
            <a:endParaRPr lang="en-US" altLang="en-US"/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 rot="-3199268">
            <a:off x="4846638" y="4427538"/>
            <a:ext cx="358775" cy="295275"/>
            <a:chOff x="1676400" y="1524000"/>
            <a:chExt cx="359484" cy="294042"/>
          </a:xfrm>
        </p:grpSpPr>
        <p:sp>
          <p:nvSpPr>
            <p:cNvPr id="5" name="Oval 4"/>
            <p:cNvSpPr/>
            <p:nvPr/>
          </p:nvSpPr>
          <p:spPr>
            <a:xfrm>
              <a:off x="1752703" y="1523562"/>
              <a:ext cx="229052" cy="229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674351" y="1588625"/>
              <a:ext cx="152701" cy="1533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83269" y="1664408"/>
              <a:ext cx="152701" cy="1517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1708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Osmosis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u="sng" dirty="0">
                <a:highlight>
                  <a:srgbClr val="FFFF00"/>
                </a:highlight>
              </a:rPr>
              <a:t>Osmosis</a:t>
            </a:r>
            <a:r>
              <a:rPr lang="en-US" dirty="0"/>
              <a:t> – Movement of water across a membrane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Water molecules will never be able to easily cross the lipid area of the </a:t>
            </a:r>
            <a:r>
              <a:rPr lang="en-US" dirty="0" err="1"/>
              <a:t>phospholipid</a:t>
            </a:r>
            <a:r>
              <a:rPr lang="en-US" dirty="0"/>
              <a:t> </a:t>
            </a:r>
            <a:r>
              <a:rPr lang="en-US" dirty="0" err="1"/>
              <a:t>bilayer</a:t>
            </a:r>
            <a:r>
              <a:rPr lang="en-US" dirty="0"/>
              <a:t>, but </a:t>
            </a:r>
            <a:r>
              <a:rPr lang="en-US" u="sng" dirty="0"/>
              <a:t>ALL CELLS NEED WATER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3600" b="1" u="sng" dirty="0" err="1"/>
              <a:t>Aquaporin</a:t>
            </a:r>
            <a:r>
              <a:rPr lang="en-US" dirty="0"/>
              <a:t> is the transport protein that acts as a tunnel that solutes travel through.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981200" y="2438400"/>
            <a:ext cx="5486400" cy="3687763"/>
          </a:xfrm>
        </p:spPr>
        <p:txBody>
          <a:bodyPr/>
          <a:lstStyle/>
          <a:p>
            <a:r>
              <a:rPr lang="en-US" altLang="en-US" dirty="0"/>
              <a:t>NOTICE:  There are two pictures for </a:t>
            </a:r>
            <a:r>
              <a:rPr lang="en-US" altLang="en-US" b="1" dirty="0"/>
              <a:t>Active Transport</a:t>
            </a:r>
            <a:r>
              <a:rPr lang="en-US" altLang="en-US" dirty="0"/>
              <a:t>.  Put one picture above the other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 Pictures for </a:t>
            </a:r>
            <a:r>
              <a:rPr lang="en-US" b="1" i="1" dirty="0"/>
              <a:t>Active Transport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7581900" y="2895600"/>
            <a:ext cx="25146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772400" y="4648200"/>
            <a:ext cx="2133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8267700" y="3581400"/>
            <a:ext cx="109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Picture 1</a:t>
            </a: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8267700" y="5410200"/>
            <a:ext cx="109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Picture 2</a:t>
            </a:r>
          </a:p>
        </p:txBody>
      </p:sp>
    </p:spTree>
    <p:extLst>
      <p:ext uri="{BB962C8B-B14F-4D97-AF65-F5344CB8AC3E}">
        <p14:creationId xmlns:p14="http://schemas.microsoft.com/office/powerpoint/2010/main" val="195767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Step 1</a:t>
            </a:r>
            <a:r>
              <a:rPr lang="en-US" dirty="0"/>
              <a:t> for </a:t>
            </a:r>
            <a:r>
              <a:rPr lang="en-US" b="1" i="1" dirty="0"/>
              <a:t>Active Transport</a:t>
            </a:r>
            <a:endParaRPr lang="en-US" dirty="0"/>
          </a:p>
        </p:txBody>
      </p:sp>
      <p:grpSp>
        <p:nvGrpSpPr>
          <p:cNvPr id="31747" name="Group 213"/>
          <p:cNvGrpSpPr>
            <a:grpSpLocks/>
          </p:cNvGrpSpPr>
          <p:nvPr/>
        </p:nvGrpSpPr>
        <p:grpSpPr bwMode="auto">
          <a:xfrm>
            <a:off x="2057400" y="3048000"/>
            <a:ext cx="8153400" cy="2286000"/>
            <a:chOff x="533400" y="3505200"/>
            <a:chExt cx="8153400" cy="2286000"/>
          </a:xfrm>
        </p:grpSpPr>
        <p:grpSp>
          <p:nvGrpSpPr>
            <p:cNvPr id="31776" name="Group 3"/>
            <p:cNvGrpSpPr>
              <a:grpSpLocks/>
            </p:cNvGrpSpPr>
            <p:nvPr/>
          </p:nvGrpSpPr>
          <p:grpSpPr bwMode="auto">
            <a:xfrm>
              <a:off x="533400" y="3505200"/>
              <a:ext cx="8153400" cy="1371600"/>
              <a:chOff x="685800" y="3200400"/>
              <a:chExt cx="8153400" cy="1371600"/>
            </a:xfrm>
          </p:grpSpPr>
          <p:grpSp>
            <p:nvGrpSpPr>
              <p:cNvPr id="31882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6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7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3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3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4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4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0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1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2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5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7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8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9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6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4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5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6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7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1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2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3" name="Freeform 2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8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89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0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1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2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3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4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5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6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7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8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99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0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1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2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3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4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5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6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907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1777" name="Group 108"/>
            <p:cNvGrpSpPr>
              <a:grpSpLocks/>
            </p:cNvGrpSpPr>
            <p:nvPr/>
          </p:nvGrpSpPr>
          <p:grpSpPr bwMode="auto">
            <a:xfrm rot="10800000">
              <a:off x="533400" y="4419600"/>
              <a:ext cx="8153400" cy="1371600"/>
              <a:chOff x="685800" y="3200400"/>
              <a:chExt cx="8153400" cy="1371600"/>
            </a:xfrm>
          </p:grpSpPr>
          <p:grpSp>
            <p:nvGrpSpPr>
              <p:cNvPr id="31778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11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2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79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8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0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0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5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6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1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2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4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2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9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0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3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6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8" name="Freeform 27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4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5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6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7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8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89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0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1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2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3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4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5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0" name="Oval 159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6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7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8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799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00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01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02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74834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803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1748" name="TextBox 226"/>
          <p:cNvSpPr txBox="1">
            <a:spLocks noChangeArrowheads="1"/>
          </p:cNvSpPr>
          <p:nvPr/>
        </p:nvSpPr>
        <p:spPr bwMode="auto">
          <a:xfrm>
            <a:off x="7391400" y="1600200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LOW Concentration</a:t>
            </a:r>
          </a:p>
        </p:txBody>
      </p:sp>
      <p:sp>
        <p:nvSpPr>
          <p:cNvPr id="31749" name="TextBox 227"/>
          <p:cNvSpPr txBox="1">
            <a:spLocks noChangeArrowheads="1"/>
          </p:cNvSpPr>
          <p:nvPr/>
        </p:nvSpPr>
        <p:spPr bwMode="auto">
          <a:xfrm>
            <a:off x="7477125" y="6259513"/>
            <a:ext cx="2439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HIGH Concentration</a:t>
            </a:r>
          </a:p>
        </p:txBody>
      </p:sp>
      <p:cxnSp>
        <p:nvCxnSpPr>
          <p:cNvPr id="273" name="Straight Arrow Connector 272"/>
          <p:cNvCxnSpPr/>
          <p:nvPr/>
        </p:nvCxnSpPr>
        <p:spPr>
          <a:xfrm flipV="1">
            <a:off x="9144000" y="2743200"/>
            <a:ext cx="990600" cy="30480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/>
          <p:cNvSpPr/>
          <p:nvPr/>
        </p:nvSpPr>
        <p:spPr>
          <a:xfrm>
            <a:off x="4495800" y="3048000"/>
            <a:ext cx="2286000" cy="2209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9" name="Freeform 258"/>
          <p:cNvSpPr/>
          <p:nvPr/>
        </p:nvSpPr>
        <p:spPr>
          <a:xfrm rot="20267311">
            <a:off x="4213225" y="3141663"/>
            <a:ext cx="1301750" cy="2352675"/>
          </a:xfrm>
          <a:custGeom>
            <a:avLst/>
            <a:gdLst>
              <a:gd name="connsiteX0" fmla="*/ 1258644 w 1301675"/>
              <a:gd name="connsiteY0" fmla="*/ 171574 h 2032294"/>
              <a:gd name="connsiteX1" fmla="*/ 1247887 w 1301675"/>
              <a:gd name="connsiteY1" fmla="*/ 107028 h 2032294"/>
              <a:gd name="connsiteX2" fmla="*/ 1226372 w 1301675"/>
              <a:gd name="connsiteY2" fmla="*/ 74755 h 2032294"/>
              <a:gd name="connsiteX3" fmla="*/ 1194099 w 1301675"/>
              <a:gd name="connsiteY3" fmla="*/ 63998 h 2032294"/>
              <a:gd name="connsiteX4" fmla="*/ 1118795 w 1301675"/>
              <a:gd name="connsiteY4" fmla="*/ 53240 h 2032294"/>
              <a:gd name="connsiteX5" fmla="*/ 677732 w 1301675"/>
              <a:gd name="connsiteY5" fmla="*/ 53240 h 2032294"/>
              <a:gd name="connsiteX6" fmla="*/ 591670 w 1301675"/>
              <a:gd name="connsiteY6" fmla="*/ 74755 h 2032294"/>
              <a:gd name="connsiteX7" fmla="*/ 570155 w 1301675"/>
              <a:gd name="connsiteY7" fmla="*/ 96271 h 2032294"/>
              <a:gd name="connsiteX8" fmla="*/ 537882 w 1301675"/>
              <a:gd name="connsiteY8" fmla="*/ 107028 h 2032294"/>
              <a:gd name="connsiteX9" fmla="*/ 516367 w 1301675"/>
              <a:gd name="connsiteY9" fmla="*/ 139301 h 2032294"/>
              <a:gd name="connsiteX10" fmla="*/ 451821 w 1301675"/>
              <a:gd name="connsiteY10" fmla="*/ 193090 h 2032294"/>
              <a:gd name="connsiteX11" fmla="*/ 408790 w 1301675"/>
              <a:gd name="connsiteY11" fmla="*/ 257635 h 2032294"/>
              <a:gd name="connsiteX12" fmla="*/ 365760 w 1301675"/>
              <a:gd name="connsiteY12" fmla="*/ 311424 h 2032294"/>
              <a:gd name="connsiteX13" fmla="*/ 344244 w 1301675"/>
              <a:gd name="connsiteY13" fmla="*/ 332939 h 2032294"/>
              <a:gd name="connsiteX14" fmla="*/ 311972 w 1301675"/>
              <a:gd name="connsiteY14" fmla="*/ 397485 h 2032294"/>
              <a:gd name="connsiteX15" fmla="*/ 268941 w 1301675"/>
              <a:gd name="connsiteY15" fmla="*/ 472788 h 2032294"/>
              <a:gd name="connsiteX16" fmla="*/ 258183 w 1301675"/>
              <a:gd name="connsiteY16" fmla="*/ 505061 h 2032294"/>
              <a:gd name="connsiteX17" fmla="*/ 225910 w 1301675"/>
              <a:gd name="connsiteY17" fmla="*/ 558850 h 2032294"/>
              <a:gd name="connsiteX18" fmla="*/ 204395 w 1301675"/>
              <a:gd name="connsiteY18" fmla="*/ 655668 h 2032294"/>
              <a:gd name="connsiteX19" fmla="*/ 182880 w 1301675"/>
              <a:gd name="connsiteY19" fmla="*/ 677184 h 2032294"/>
              <a:gd name="connsiteX20" fmla="*/ 161364 w 1301675"/>
              <a:gd name="connsiteY20" fmla="*/ 741730 h 2032294"/>
              <a:gd name="connsiteX21" fmla="*/ 139849 w 1301675"/>
              <a:gd name="connsiteY21" fmla="*/ 784760 h 2032294"/>
              <a:gd name="connsiteX22" fmla="*/ 118334 w 1301675"/>
              <a:gd name="connsiteY22" fmla="*/ 849306 h 2032294"/>
              <a:gd name="connsiteX23" fmla="*/ 107576 w 1301675"/>
              <a:gd name="connsiteY23" fmla="*/ 881579 h 2032294"/>
              <a:gd name="connsiteX24" fmla="*/ 86061 w 1301675"/>
              <a:gd name="connsiteY24" fmla="*/ 913852 h 2032294"/>
              <a:gd name="connsiteX25" fmla="*/ 53788 w 1301675"/>
              <a:gd name="connsiteY25" fmla="*/ 999913 h 2032294"/>
              <a:gd name="connsiteX26" fmla="*/ 32273 w 1301675"/>
              <a:gd name="connsiteY26" fmla="*/ 1085974 h 2032294"/>
              <a:gd name="connsiteX27" fmla="*/ 21515 w 1301675"/>
              <a:gd name="connsiteY27" fmla="*/ 1129005 h 2032294"/>
              <a:gd name="connsiteX28" fmla="*/ 0 w 1301675"/>
              <a:gd name="connsiteY28" fmla="*/ 1193551 h 2032294"/>
              <a:gd name="connsiteX29" fmla="*/ 10757 w 1301675"/>
              <a:gd name="connsiteY29" fmla="*/ 1623857 h 2032294"/>
              <a:gd name="connsiteX30" fmla="*/ 32273 w 1301675"/>
              <a:gd name="connsiteY30" fmla="*/ 1709918 h 2032294"/>
              <a:gd name="connsiteX31" fmla="*/ 75303 w 1301675"/>
              <a:gd name="connsiteY31" fmla="*/ 1774464 h 2032294"/>
              <a:gd name="connsiteX32" fmla="*/ 96819 w 1301675"/>
              <a:gd name="connsiteY32" fmla="*/ 1795979 h 2032294"/>
              <a:gd name="connsiteX33" fmla="*/ 118334 w 1301675"/>
              <a:gd name="connsiteY33" fmla="*/ 1828252 h 2032294"/>
              <a:gd name="connsiteX34" fmla="*/ 193637 w 1301675"/>
              <a:gd name="connsiteY34" fmla="*/ 1871283 h 2032294"/>
              <a:gd name="connsiteX35" fmla="*/ 215153 w 1301675"/>
              <a:gd name="connsiteY35" fmla="*/ 1892798 h 2032294"/>
              <a:gd name="connsiteX36" fmla="*/ 301214 w 1301675"/>
              <a:gd name="connsiteY36" fmla="*/ 1914313 h 2032294"/>
              <a:gd name="connsiteX37" fmla="*/ 398033 w 1301675"/>
              <a:gd name="connsiteY37" fmla="*/ 1957344 h 2032294"/>
              <a:gd name="connsiteX38" fmla="*/ 462579 w 1301675"/>
              <a:gd name="connsiteY38" fmla="*/ 1978859 h 2032294"/>
              <a:gd name="connsiteX39" fmla="*/ 494852 w 1301675"/>
              <a:gd name="connsiteY39" fmla="*/ 2000374 h 2032294"/>
              <a:gd name="connsiteX40" fmla="*/ 570155 w 1301675"/>
              <a:gd name="connsiteY40" fmla="*/ 2011132 h 2032294"/>
              <a:gd name="connsiteX41" fmla="*/ 710004 w 1301675"/>
              <a:gd name="connsiteY41" fmla="*/ 1968101 h 2032294"/>
              <a:gd name="connsiteX42" fmla="*/ 720762 w 1301675"/>
              <a:gd name="connsiteY42" fmla="*/ 1935828 h 2032294"/>
              <a:gd name="connsiteX43" fmla="*/ 710004 w 1301675"/>
              <a:gd name="connsiteY43" fmla="*/ 1580826 h 2032294"/>
              <a:gd name="connsiteX44" fmla="*/ 677732 w 1301675"/>
              <a:gd name="connsiteY44" fmla="*/ 1473250 h 2032294"/>
              <a:gd name="connsiteX45" fmla="*/ 666974 w 1301675"/>
              <a:gd name="connsiteY45" fmla="*/ 1440977 h 2032294"/>
              <a:gd name="connsiteX46" fmla="*/ 645459 w 1301675"/>
              <a:gd name="connsiteY46" fmla="*/ 1258097 h 2032294"/>
              <a:gd name="connsiteX47" fmla="*/ 656216 w 1301675"/>
              <a:gd name="connsiteY47" fmla="*/ 1064459 h 2032294"/>
              <a:gd name="connsiteX48" fmla="*/ 666974 w 1301675"/>
              <a:gd name="connsiteY48" fmla="*/ 1032186 h 2032294"/>
              <a:gd name="connsiteX49" fmla="*/ 710004 w 1301675"/>
              <a:gd name="connsiteY49" fmla="*/ 967640 h 2032294"/>
              <a:gd name="connsiteX50" fmla="*/ 742277 w 1301675"/>
              <a:gd name="connsiteY50" fmla="*/ 892337 h 2032294"/>
              <a:gd name="connsiteX51" fmla="*/ 753035 w 1301675"/>
              <a:gd name="connsiteY51" fmla="*/ 860064 h 2032294"/>
              <a:gd name="connsiteX52" fmla="*/ 785308 w 1301675"/>
              <a:gd name="connsiteY52" fmla="*/ 849306 h 2032294"/>
              <a:gd name="connsiteX53" fmla="*/ 860612 w 1301675"/>
              <a:gd name="connsiteY53" fmla="*/ 741730 h 2032294"/>
              <a:gd name="connsiteX54" fmla="*/ 892884 w 1301675"/>
              <a:gd name="connsiteY54" fmla="*/ 720214 h 2032294"/>
              <a:gd name="connsiteX55" fmla="*/ 935915 w 1301675"/>
              <a:gd name="connsiteY55" fmla="*/ 655668 h 2032294"/>
              <a:gd name="connsiteX56" fmla="*/ 957430 w 1301675"/>
              <a:gd name="connsiteY56" fmla="*/ 623395 h 2032294"/>
              <a:gd name="connsiteX57" fmla="*/ 978946 w 1301675"/>
              <a:gd name="connsiteY57" fmla="*/ 601880 h 2032294"/>
              <a:gd name="connsiteX58" fmla="*/ 1000461 w 1301675"/>
              <a:gd name="connsiteY58" fmla="*/ 569607 h 2032294"/>
              <a:gd name="connsiteX59" fmla="*/ 1065007 w 1301675"/>
              <a:gd name="connsiteY59" fmla="*/ 526577 h 2032294"/>
              <a:gd name="connsiteX60" fmla="*/ 1118795 w 1301675"/>
              <a:gd name="connsiteY60" fmla="*/ 494304 h 2032294"/>
              <a:gd name="connsiteX61" fmla="*/ 1172583 w 1301675"/>
              <a:gd name="connsiteY61" fmla="*/ 462031 h 2032294"/>
              <a:gd name="connsiteX62" fmla="*/ 1215614 w 1301675"/>
              <a:gd name="connsiteY62" fmla="*/ 408243 h 2032294"/>
              <a:gd name="connsiteX63" fmla="*/ 1258644 w 1301675"/>
              <a:gd name="connsiteY63" fmla="*/ 354454 h 2032294"/>
              <a:gd name="connsiteX64" fmla="*/ 1269402 w 1301675"/>
              <a:gd name="connsiteY64" fmla="*/ 311424 h 2032294"/>
              <a:gd name="connsiteX65" fmla="*/ 1290917 w 1301675"/>
              <a:gd name="connsiteY65" fmla="*/ 289908 h 2032294"/>
              <a:gd name="connsiteX66" fmla="*/ 1301675 w 1301675"/>
              <a:gd name="connsiteY66" fmla="*/ 246878 h 2032294"/>
              <a:gd name="connsiteX67" fmla="*/ 1290917 w 1301675"/>
              <a:gd name="connsiteY67" fmla="*/ 160817 h 2032294"/>
              <a:gd name="connsiteX68" fmla="*/ 1280160 w 1301675"/>
              <a:gd name="connsiteY68" fmla="*/ 128544 h 2032294"/>
              <a:gd name="connsiteX69" fmla="*/ 1247887 w 1301675"/>
              <a:gd name="connsiteY69" fmla="*/ 117786 h 2032294"/>
              <a:gd name="connsiteX0" fmla="*/ 1258644 w 1301675"/>
              <a:gd name="connsiteY0" fmla="*/ 171574 h 2126777"/>
              <a:gd name="connsiteX1" fmla="*/ 1247887 w 1301675"/>
              <a:gd name="connsiteY1" fmla="*/ 107028 h 2126777"/>
              <a:gd name="connsiteX2" fmla="*/ 1226372 w 1301675"/>
              <a:gd name="connsiteY2" fmla="*/ 74755 h 2126777"/>
              <a:gd name="connsiteX3" fmla="*/ 1194099 w 1301675"/>
              <a:gd name="connsiteY3" fmla="*/ 63998 h 2126777"/>
              <a:gd name="connsiteX4" fmla="*/ 1118795 w 1301675"/>
              <a:gd name="connsiteY4" fmla="*/ 53240 h 2126777"/>
              <a:gd name="connsiteX5" fmla="*/ 677732 w 1301675"/>
              <a:gd name="connsiteY5" fmla="*/ 53240 h 2126777"/>
              <a:gd name="connsiteX6" fmla="*/ 591670 w 1301675"/>
              <a:gd name="connsiteY6" fmla="*/ 74755 h 2126777"/>
              <a:gd name="connsiteX7" fmla="*/ 570155 w 1301675"/>
              <a:gd name="connsiteY7" fmla="*/ 96271 h 2126777"/>
              <a:gd name="connsiteX8" fmla="*/ 537882 w 1301675"/>
              <a:gd name="connsiteY8" fmla="*/ 107028 h 2126777"/>
              <a:gd name="connsiteX9" fmla="*/ 516367 w 1301675"/>
              <a:gd name="connsiteY9" fmla="*/ 139301 h 2126777"/>
              <a:gd name="connsiteX10" fmla="*/ 451821 w 1301675"/>
              <a:gd name="connsiteY10" fmla="*/ 193090 h 2126777"/>
              <a:gd name="connsiteX11" fmla="*/ 408790 w 1301675"/>
              <a:gd name="connsiteY11" fmla="*/ 257635 h 2126777"/>
              <a:gd name="connsiteX12" fmla="*/ 365760 w 1301675"/>
              <a:gd name="connsiteY12" fmla="*/ 311424 h 2126777"/>
              <a:gd name="connsiteX13" fmla="*/ 344244 w 1301675"/>
              <a:gd name="connsiteY13" fmla="*/ 332939 h 2126777"/>
              <a:gd name="connsiteX14" fmla="*/ 311972 w 1301675"/>
              <a:gd name="connsiteY14" fmla="*/ 397485 h 2126777"/>
              <a:gd name="connsiteX15" fmla="*/ 268941 w 1301675"/>
              <a:gd name="connsiteY15" fmla="*/ 472788 h 2126777"/>
              <a:gd name="connsiteX16" fmla="*/ 258183 w 1301675"/>
              <a:gd name="connsiteY16" fmla="*/ 505061 h 2126777"/>
              <a:gd name="connsiteX17" fmla="*/ 225910 w 1301675"/>
              <a:gd name="connsiteY17" fmla="*/ 558850 h 2126777"/>
              <a:gd name="connsiteX18" fmla="*/ 204395 w 1301675"/>
              <a:gd name="connsiteY18" fmla="*/ 655668 h 2126777"/>
              <a:gd name="connsiteX19" fmla="*/ 182880 w 1301675"/>
              <a:gd name="connsiteY19" fmla="*/ 677184 h 2126777"/>
              <a:gd name="connsiteX20" fmla="*/ 161364 w 1301675"/>
              <a:gd name="connsiteY20" fmla="*/ 741730 h 2126777"/>
              <a:gd name="connsiteX21" fmla="*/ 139849 w 1301675"/>
              <a:gd name="connsiteY21" fmla="*/ 784760 h 2126777"/>
              <a:gd name="connsiteX22" fmla="*/ 118334 w 1301675"/>
              <a:gd name="connsiteY22" fmla="*/ 849306 h 2126777"/>
              <a:gd name="connsiteX23" fmla="*/ 107576 w 1301675"/>
              <a:gd name="connsiteY23" fmla="*/ 881579 h 2126777"/>
              <a:gd name="connsiteX24" fmla="*/ 86061 w 1301675"/>
              <a:gd name="connsiteY24" fmla="*/ 913852 h 2126777"/>
              <a:gd name="connsiteX25" fmla="*/ 53788 w 1301675"/>
              <a:gd name="connsiteY25" fmla="*/ 999913 h 2126777"/>
              <a:gd name="connsiteX26" fmla="*/ 32273 w 1301675"/>
              <a:gd name="connsiteY26" fmla="*/ 1085974 h 2126777"/>
              <a:gd name="connsiteX27" fmla="*/ 21515 w 1301675"/>
              <a:gd name="connsiteY27" fmla="*/ 1129005 h 2126777"/>
              <a:gd name="connsiteX28" fmla="*/ 0 w 1301675"/>
              <a:gd name="connsiteY28" fmla="*/ 1193551 h 2126777"/>
              <a:gd name="connsiteX29" fmla="*/ 10757 w 1301675"/>
              <a:gd name="connsiteY29" fmla="*/ 1623857 h 2126777"/>
              <a:gd name="connsiteX30" fmla="*/ 32273 w 1301675"/>
              <a:gd name="connsiteY30" fmla="*/ 1709918 h 2126777"/>
              <a:gd name="connsiteX31" fmla="*/ 75303 w 1301675"/>
              <a:gd name="connsiteY31" fmla="*/ 1774464 h 2126777"/>
              <a:gd name="connsiteX32" fmla="*/ 96819 w 1301675"/>
              <a:gd name="connsiteY32" fmla="*/ 1795979 h 2126777"/>
              <a:gd name="connsiteX33" fmla="*/ 118334 w 1301675"/>
              <a:gd name="connsiteY33" fmla="*/ 1828252 h 2126777"/>
              <a:gd name="connsiteX34" fmla="*/ 193637 w 1301675"/>
              <a:gd name="connsiteY34" fmla="*/ 1871283 h 2126777"/>
              <a:gd name="connsiteX35" fmla="*/ 215153 w 1301675"/>
              <a:gd name="connsiteY35" fmla="*/ 1892798 h 2126777"/>
              <a:gd name="connsiteX36" fmla="*/ 301214 w 1301675"/>
              <a:gd name="connsiteY36" fmla="*/ 1914313 h 2126777"/>
              <a:gd name="connsiteX37" fmla="*/ 398033 w 1301675"/>
              <a:gd name="connsiteY37" fmla="*/ 1957344 h 2126777"/>
              <a:gd name="connsiteX38" fmla="*/ 462579 w 1301675"/>
              <a:gd name="connsiteY38" fmla="*/ 1978859 h 2126777"/>
              <a:gd name="connsiteX39" fmla="*/ 494852 w 1301675"/>
              <a:gd name="connsiteY39" fmla="*/ 2000374 h 2126777"/>
              <a:gd name="connsiteX40" fmla="*/ 570155 w 1301675"/>
              <a:gd name="connsiteY40" fmla="*/ 2011132 h 2126777"/>
              <a:gd name="connsiteX41" fmla="*/ 710004 w 1301675"/>
              <a:gd name="connsiteY41" fmla="*/ 1968101 h 2126777"/>
              <a:gd name="connsiteX42" fmla="*/ 1044388 w 1301675"/>
              <a:gd name="connsiteY42" fmla="*/ 2116019 h 2126777"/>
              <a:gd name="connsiteX43" fmla="*/ 710004 w 1301675"/>
              <a:gd name="connsiteY43" fmla="*/ 1580826 h 2126777"/>
              <a:gd name="connsiteX44" fmla="*/ 677732 w 1301675"/>
              <a:gd name="connsiteY44" fmla="*/ 1473250 h 2126777"/>
              <a:gd name="connsiteX45" fmla="*/ 666974 w 1301675"/>
              <a:gd name="connsiteY45" fmla="*/ 1440977 h 2126777"/>
              <a:gd name="connsiteX46" fmla="*/ 645459 w 1301675"/>
              <a:gd name="connsiteY46" fmla="*/ 1258097 h 2126777"/>
              <a:gd name="connsiteX47" fmla="*/ 656216 w 1301675"/>
              <a:gd name="connsiteY47" fmla="*/ 1064459 h 2126777"/>
              <a:gd name="connsiteX48" fmla="*/ 666974 w 1301675"/>
              <a:gd name="connsiteY48" fmla="*/ 1032186 h 2126777"/>
              <a:gd name="connsiteX49" fmla="*/ 710004 w 1301675"/>
              <a:gd name="connsiteY49" fmla="*/ 967640 h 2126777"/>
              <a:gd name="connsiteX50" fmla="*/ 742277 w 1301675"/>
              <a:gd name="connsiteY50" fmla="*/ 892337 h 2126777"/>
              <a:gd name="connsiteX51" fmla="*/ 753035 w 1301675"/>
              <a:gd name="connsiteY51" fmla="*/ 860064 h 2126777"/>
              <a:gd name="connsiteX52" fmla="*/ 785308 w 1301675"/>
              <a:gd name="connsiteY52" fmla="*/ 849306 h 2126777"/>
              <a:gd name="connsiteX53" fmla="*/ 860612 w 1301675"/>
              <a:gd name="connsiteY53" fmla="*/ 741730 h 2126777"/>
              <a:gd name="connsiteX54" fmla="*/ 892884 w 1301675"/>
              <a:gd name="connsiteY54" fmla="*/ 720214 h 2126777"/>
              <a:gd name="connsiteX55" fmla="*/ 935915 w 1301675"/>
              <a:gd name="connsiteY55" fmla="*/ 655668 h 2126777"/>
              <a:gd name="connsiteX56" fmla="*/ 957430 w 1301675"/>
              <a:gd name="connsiteY56" fmla="*/ 623395 h 2126777"/>
              <a:gd name="connsiteX57" fmla="*/ 978946 w 1301675"/>
              <a:gd name="connsiteY57" fmla="*/ 601880 h 2126777"/>
              <a:gd name="connsiteX58" fmla="*/ 1000461 w 1301675"/>
              <a:gd name="connsiteY58" fmla="*/ 569607 h 2126777"/>
              <a:gd name="connsiteX59" fmla="*/ 1065007 w 1301675"/>
              <a:gd name="connsiteY59" fmla="*/ 526577 h 2126777"/>
              <a:gd name="connsiteX60" fmla="*/ 1118795 w 1301675"/>
              <a:gd name="connsiteY60" fmla="*/ 494304 h 2126777"/>
              <a:gd name="connsiteX61" fmla="*/ 1172583 w 1301675"/>
              <a:gd name="connsiteY61" fmla="*/ 462031 h 2126777"/>
              <a:gd name="connsiteX62" fmla="*/ 1215614 w 1301675"/>
              <a:gd name="connsiteY62" fmla="*/ 408243 h 2126777"/>
              <a:gd name="connsiteX63" fmla="*/ 1258644 w 1301675"/>
              <a:gd name="connsiteY63" fmla="*/ 354454 h 2126777"/>
              <a:gd name="connsiteX64" fmla="*/ 1269402 w 1301675"/>
              <a:gd name="connsiteY64" fmla="*/ 311424 h 2126777"/>
              <a:gd name="connsiteX65" fmla="*/ 1290917 w 1301675"/>
              <a:gd name="connsiteY65" fmla="*/ 289908 h 2126777"/>
              <a:gd name="connsiteX66" fmla="*/ 1301675 w 1301675"/>
              <a:gd name="connsiteY66" fmla="*/ 246878 h 2126777"/>
              <a:gd name="connsiteX67" fmla="*/ 1290917 w 1301675"/>
              <a:gd name="connsiteY67" fmla="*/ 160817 h 2126777"/>
              <a:gd name="connsiteX68" fmla="*/ 1280160 w 1301675"/>
              <a:gd name="connsiteY68" fmla="*/ 128544 h 2126777"/>
              <a:gd name="connsiteX69" fmla="*/ 1247887 w 1301675"/>
              <a:gd name="connsiteY69" fmla="*/ 117786 h 2126777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494852 w 1301675"/>
              <a:gd name="connsiteY39" fmla="*/ 2000374 h 2332612"/>
              <a:gd name="connsiteX40" fmla="*/ 570155 w 1301675"/>
              <a:gd name="connsiteY40" fmla="*/ 2011132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494852 w 1301675"/>
              <a:gd name="connsiteY39" fmla="*/ 2000374 h 2332612"/>
              <a:gd name="connsiteX40" fmla="*/ 739588 w 1301675"/>
              <a:gd name="connsiteY40" fmla="*/ 2192218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587188 w 1301675"/>
              <a:gd name="connsiteY39" fmla="*/ 2192218 h 2332612"/>
              <a:gd name="connsiteX40" fmla="*/ 739588 w 1301675"/>
              <a:gd name="connsiteY40" fmla="*/ 2192218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44618"/>
              <a:gd name="connsiteX1" fmla="*/ 1247887 w 1301675"/>
              <a:gd name="connsiteY1" fmla="*/ 107028 h 2344618"/>
              <a:gd name="connsiteX2" fmla="*/ 1226372 w 1301675"/>
              <a:gd name="connsiteY2" fmla="*/ 74755 h 2344618"/>
              <a:gd name="connsiteX3" fmla="*/ 1194099 w 1301675"/>
              <a:gd name="connsiteY3" fmla="*/ 63998 h 2344618"/>
              <a:gd name="connsiteX4" fmla="*/ 1118795 w 1301675"/>
              <a:gd name="connsiteY4" fmla="*/ 53240 h 2344618"/>
              <a:gd name="connsiteX5" fmla="*/ 677732 w 1301675"/>
              <a:gd name="connsiteY5" fmla="*/ 53240 h 2344618"/>
              <a:gd name="connsiteX6" fmla="*/ 591670 w 1301675"/>
              <a:gd name="connsiteY6" fmla="*/ 74755 h 2344618"/>
              <a:gd name="connsiteX7" fmla="*/ 570155 w 1301675"/>
              <a:gd name="connsiteY7" fmla="*/ 96271 h 2344618"/>
              <a:gd name="connsiteX8" fmla="*/ 537882 w 1301675"/>
              <a:gd name="connsiteY8" fmla="*/ 107028 h 2344618"/>
              <a:gd name="connsiteX9" fmla="*/ 516367 w 1301675"/>
              <a:gd name="connsiteY9" fmla="*/ 139301 h 2344618"/>
              <a:gd name="connsiteX10" fmla="*/ 451821 w 1301675"/>
              <a:gd name="connsiteY10" fmla="*/ 193090 h 2344618"/>
              <a:gd name="connsiteX11" fmla="*/ 408790 w 1301675"/>
              <a:gd name="connsiteY11" fmla="*/ 257635 h 2344618"/>
              <a:gd name="connsiteX12" fmla="*/ 365760 w 1301675"/>
              <a:gd name="connsiteY12" fmla="*/ 311424 h 2344618"/>
              <a:gd name="connsiteX13" fmla="*/ 344244 w 1301675"/>
              <a:gd name="connsiteY13" fmla="*/ 332939 h 2344618"/>
              <a:gd name="connsiteX14" fmla="*/ 311972 w 1301675"/>
              <a:gd name="connsiteY14" fmla="*/ 397485 h 2344618"/>
              <a:gd name="connsiteX15" fmla="*/ 268941 w 1301675"/>
              <a:gd name="connsiteY15" fmla="*/ 472788 h 2344618"/>
              <a:gd name="connsiteX16" fmla="*/ 258183 w 1301675"/>
              <a:gd name="connsiteY16" fmla="*/ 505061 h 2344618"/>
              <a:gd name="connsiteX17" fmla="*/ 225910 w 1301675"/>
              <a:gd name="connsiteY17" fmla="*/ 558850 h 2344618"/>
              <a:gd name="connsiteX18" fmla="*/ 204395 w 1301675"/>
              <a:gd name="connsiteY18" fmla="*/ 655668 h 2344618"/>
              <a:gd name="connsiteX19" fmla="*/ 182880 w 1301675"/>
              <a:gd name="connsiteY19" fmla="*/ 677184 h 2344618"/>
              <a:gd name="connsiteX20" fmla="*/ 161364 w 1301675"/>
              <a:gd name="connsiteY20" fmla="*/ 741730 h 2344618"/>
              <a:gd name="connsiteX21" fmla="*/ 139849 w 1301675"/>
              <a:gd name="connsiteY21" fmla="*/ 784760 h 2344618"/>
              <a:gd name="connsiteX22" fmla="*/ 118334 w 1301675"/>
              <a:gd name="connsiteY22" fmla="*/ 849306 h 2344618"/>
              <a:gd name="connsiteX23" fmla="*/ 107576 w 1301675"/>
              <a:gd name="connsiteY23" fmla="*/ 881579 h 2344618"/>
              <a:gd name="connsiteX24" fmla="*/ 86061 w 1301675"/>
              <a:gd name="connsiteY24" fmla="*/ 913852 h 2344618"/>
              <a:gd name="connsiteX25" fmla="*/ 53788 w 1301675"/>
              <a:gd name="connsiteY25" fmla="*/ 999913 h 2344618"/>
              <a:gd name="connsiteX26" fmla="*/ 32273 w 1301675"/>
              <a:gd name="connsiteY26" fmla="*/ 1085974 h 2344618"/>
              <a:gd name="connsiteX27" fmla="*/ 21515 w 1301675"/>
              <a:gd name="connsiteY27" fmla="*/ 1129005 h 2344618"/>
              <a:gd name="connsiteX28" fmla="*/ 0 w 1301675"/>
              <a:gd name="connsiteY28" fmla="*/ 1193551 h 2344618"/>
              <a:gd name="connsiteX29" fmla="*/ 10757 w 1301675"/>
              <a:gd name="connsiteY29" fmla="*/ 1623857 h 2344618"/>
              <a:gd name="connsiteX30" fmla="*/ 32273 w 1301675"/>
              <a:gd name="connsiteY30" fmla="*/ 1709918 h 2344618"/>
              <a:gd name="connsiteX31" fmla="*/ 75303 w 1301675"/>
              <a:gd name="connsiteY31" fmla="*/ 1774464 h 2344618"/>
              <a:gd name="connsiteX32" fmla="*/ 96819 w 1301675"/>
              <a:gd name="connsiteY32" fmla="*/ 1795979 h 2344618"/>
              <a:gd name="connsiteX33" fmla="*/ 118334 w 1301675"/>
              <a:gd name="connsiteY33" fmla="*/ 1828252 h 2344618"/>
              <a:gd name="connsiteX34" fmla="*/ 193637 w 1301675"/>
              <a:gd name="connsiteY34" fmla="*/ 1871283 h 2344618"/>
              <a:gd name="connsiteX35" fmla="*/ 215153 w 1301675"/>
              <a:gd name="connsiteY35" fmla="*/ 1892798 h 2344618"/>
              <a:gd name="connsiteX36" fmla="*/ 301214 w 1301675"/>
              <a:gd name="connsiteY36" fmla="*/ 1914313 h 2344618"/>
              <a:gd name="connsiteX37" fmla="*/ 398033 w 1301675"/>
              <a:gd name="connsiteY37" fmla="*/ 1957344 h 2344618"/>
              <a:gd name="connsiteX38" fmla="*/ 462579 w 1301675"/>
              <a:gd name="connsiteY38" fmla="*/ 1978859 h 2344618"/>
              <a:gd name="connsiteX39" fmla="*/ 587188 w 1301675"/>
              <a:gd name="connsiteY39" fmla="*/ 2192218 h 2344618"/>
              <a:gd name="connsiteX40" fmla="*/ 815788 w 1301675"/>
              <a:gd name="connsiteY40" fmla="*/ 2344618 h 2344618"/>
              <a:gd name="connsiteX41" fmla="*/ 968188 w 1301675"/>
              <a:gd name="connsiteY41" fmla="*/ 2268419 h 2344618"/>
              <a:gd name="connsiteX42" fmla="*/ 1044388 w 1301675"/>
              <a:gd name="connsiteY42" fmla="*/ 2116019 h 2344618"/>
              <a:gd name="connsiteX43" fmla="*/ 710004 w 1301675"/>
              <a:gd name="connsiteY43" fmla="*/ 1580826 h 2344618"/>
              <a:gd name="connsiteX44" fmla="*/ 677732 w 1301675"/>
              <a:gd name="connsiteY44" fmla="*/ 1473250 h 2344618"/>
              <a:gd name="connsiteX45" fmla="*/ 666974 w 1301675"/>
              <a:gd name="connsiteY45" fmla="*/ 1440977 h 2344618"/>
              <a:gd name="connsiteX46" fmla="*/ 645459 w 1301675"/>
              <a:gd name="connsiteY46" fmla="*/ 1258097 h 2344618"/>
              <a:gd name="connsiteX47" fmla="*/ 656216 w 1301675"/>
              <a:gd name="connsiteY47" fmla="*/ 1064459 h 2344618"/>
              <a:gd name="connsiteX48" fmla="*/ 666974 w 1301675"/>
              <a:gd name="connsiteY48" fmla="*/ 1032186 h 2344618"/>
              <a:gd name="connsiteX49" fmla="*/ 710004 w 1301675"/>
              <a:gd name="connsiteY49" fmla="*/ 967640 h 2344618"/>
              <a:gd name="connsiteX50" fmla="*/ 742277 w 1301675"/>
              <a:gd name="connsiteY50" fmla="*/ 892337 h 2344618"/>
              <a:gd name="connsiteX51" fmla="*/ 753035 w 1301675"/>
              <a:gd name="connsiteY51" fmla="*/ 860064 h 2344618"/>
              <a:gd name="connsiteX52" fmla="*/ 785308 w 1301675"/>
              <a:gd name="connsiteY52" fmla="*/ 849306 h 2344618"/>
              <a:gd name="connsiteX53" fmla="*/ 860612 w 1301675"/>
              <a:gd name="connsiteY53" fmla="*/ 741730 h 2344618"/>
              <a:gd name="connsiteX54" fmla="*/ 892884 w 1301675"/>
              <a:gd name="connsiteY54" fmla="*/ 720214 h 2344618"/>
              <a:gd name="connsiteX55" fmla="*/ 935915 w 1301675"/>
              <a:gd name="connsiteY55" fmla="*/ 655668 h 2344618"/>
              <a:gd name="connsiteX56" fmla="*/ 957430 w 1301675"/>
              <a:gd name="connsiteY56" fmla="*/ 623395 h 2344618"/>
              <a:gd name="connsiteX57" fmla="*/ 978946 w 1301675"/>
              <a:gd name="connsiteY57" fmla="*/ 601880 h 2344618"/>
              <a:gd name="connsiteX58" fmla="*/ 1000461 w 1301675"/>
              <a:gd name="connsiteY58" fmla="*/ 569607 h 2344618"/>
              <a:gd name="connsiteX59" fmla="*/ 1065007 w 1301675"/>
              <a:gd name="connsiteY59" fmla="*/ 526577 h 2344618"/>
              <a:gd name="connsiteX60" fmla="*/ 1118795 w 1301675"/>
              <a:gd name="connsiteY60" fmla="*/ 494304 h 2344618"/>
              <a:gd name="connsiteX61" fmla="*/ 1172583 w 1301675"/>
              <a:gd name="connsiteY61" fmla="*/ 462031 h 2344618"/>
              <a:gd name="connsiteX62" fmla="*/ 1215614 w 1301675"/>
              <a:gd name="connsiteY62" fmla="*/ 408243 h 2344618"/>
              <a:gd name="connsiteX63" fmla="*/ 1258644 w 1301675"/>
              <a:gd name="connsiteY63" fmla="*/ 354454 h 2344618"/>
              <a:gd name="connsiteX64" fmla="*/ 1269402 w 1301675"/>
              <a:gd name="connsiteY64" fmla="*/ 311424 h 2344618"/>
              <a:gd name="connsiteX65" fmla="*/ 1290917 w 1301675"/>
              <a:gd name="connsiteY65" fmla="*/ 289908 h 2344618"/>
              <a:gd name="connsiteX66" fmla="*/ 1301675 w 1301675"/>
              <a:gd name="connsiteY66" fmla="*/ 246878 h 2344618"/>
              <a:gd name="connsiteX67" fmla="*/ 1290917 w 1301675"/>
              <a:gd name="connsiteY67" fmla="*/ 160817 h 2344618"/>
              <a:gd name="connsiteX68" fmla="*/ 1280160 w 1301675"/>
              <a:gd name="connsiteY68" fmla="*/ 128544 h 2344618"/>
              <a:gd name="connsiteX69" fmla="*/ 1247887 w 1301675"/>
              <a:gd name="connsiteY69" fmla="*/ 117786 h 2344618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398033 w 1301675"/>
              <a:gd name="connsiteY37" fmla="*/ 1957344 h 2351904"/>
              <a:gd name="connsiteX38" fmla="*/ 462579 w 1301675"/>
              <a:gd name="connsiteY38" fmla="*/ 1978859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398033 w 1301675"/>
              <a:gd name="connsiteY37" fmla="*/ 1957344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434788 w 1301675"/>
              <a:gd name="connsiteY37" fmla="*/ 21160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282388 w 1301675"/>
              <a:gd name="connsiteY36" fmla="*/ 2116018 h 2351904"/>
              <a:gd name="connsiteX37" fmla="*/ 434788 w 1301675"/>
              <a:gd name="connsiteY37" fmla="*/ 21160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53788 w 1301675"/>
              <a:gd name="connsiteY34" fmla="*/ 1887418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53788 w 1301675"/>
              <a:gd name="connsiteY34" fmla="*/ 1887418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53788 w 1301675"/>
              <a:gd name="connsiteY33" fmla="*/ 1887418 h 2351904"/>
              <a:gd name="connsiteX34" fmla="*/ 129988 w 1301675"/>
              <a:gd name="connsiteY34" fmla="*/ 1963618 h 2351904"/>
              <a:gd name="connsiteX35" fmla="*/ 282388 w 1301675"/>
              <a:gd name="connsiteY35" fmla="*/ 2116018 h 2351904"/>
              <a:gd name="connsiteX36" fmla="*/ 434788 w 1301675"/>
              <a:gd name="connsiteY36" fmla="*/ 2192218 h 2351904"/>
              <a:gd name="connsiteX37" fmla="*/ 510988 w 1301675"/>
              <a:gd name="connsiteY37" fmla="*/ 2268418 h 2351904"/>
              <a:gd name="connsiteX38" fmla="*/ 739588 w 1301675"/>
              <a:gd name="connsiteY38" fmla="*/ 2344618 h 2351904"/>
              <a:gd name="connsiteX39" fmla="*/ 815788 w 1301675"/>
              <a:gd name="connsiteY39" fmla="*/ 2344618 h 2351904"/>
              <a:gd name="connsiteX40" fmla="*/ 968188 w 1301675"/>
              <a:gd name="connsiteY40" fmla="*/ 2268419 h 2351904"/>
              <a:gd name="connsiteX41" fmla="*/ 1044388 w 1301675"/>
              <a:gd name="connsiteY41" fmla="*/ 2116019 h 2351904"/>
              <a:gd name="connsiteX42" fmla="*/ 710004 w 1301675"/>
              <a:gd name="connsiteY42" fmla="*/ 1580826 h 2351904"/>
              <a:gd name="connsiteX43" fmla="*/ 677732 w 1301675"/>
              <a:gd name="connsiteY43" fmla="*/ 1473250 h 2351904"/>
              <a:gd name="connsiteX44" fmla="*/ 666974 w 1301675"/>
              <a:gd name="connsiteY44" fmla="*/ 1440977 h 2351904"/>
              <a:gd name="connsiteX45" fmla="*/ 645459 w 1301675"/>
              <a:gd name="connsiteY45" fmla="*/ 1258097 h 2351904"/>
              <a:gd name="connsiteX46" fmla="*/ 656216 w 1301675"/>
              <a:gd name="connsiteY46" fmla="*/ 1064459 h 2351904"/>
              <a:gd name="connsiteX47" fmla="*/ 666974 w 1301675"/>
              <a:gd name="connsiteY47" fmla="*/ 1032186 h 2351904"/>
              <a:gd name="connsiteX48" fmla="*/ 710004 w 1301675"/>
              <a:gd name="connsiteY48" fmla="*/ 967640 h 2351904"/>
              <a:gd name="connsiteX49" fmla="*/ 742277 w 1301675"/>
              <a:gd name="connsiteY49" fmla="*/ 892337 h 2351904"/>
              <a:gd name="connsiteX50" fmla="*/ 753035 w 1301675"/>
              <a:gd name="connsiteY50" fmla="*/ 860064 h 2351904"/>
              <a:gd name="connsiteX51" fmla="*/ 785308 w 1301675"/>
              <a:gd name="connsiteY51" fmla="*/ 849306 h 2351904"/>
              <a:gd name="connsiteX52" fmla="*/ 860612 w 1301675"/>
              <a:gd name="connsiteY52" fmla="*/ 741730 h 2351904"/>
              <a:gd name="connsiteX53" fmla="*/ 892884 w 1301675"/>
              <a:gd name="connsiteY53" fmla="*/ 720214 h 2351904"/>
              <a:gd name="connsiteX54" fmla="*/ 935915 w 1301675"/>
              <a:gd name="connsiteY54" fmla="*/ 655668 h 2351904"/>
              <a:gd name="connsiteX55" fmla="*/ 957430 w 1301675"/>
              <a:gd name="connsiteY55" fmla="*/ 623395 h 2351904"/>
              <a:gd name="connsiteX56" fmla="*/ 978946 w 1301675"/>
              <a:gd name="connsiteY56" fmla="*/ 601880 h 2351904"/>
              <a:gd name="connsiteX57" fmla="*/ 1000461 w 1301675"/>
              <a:gd name="connsiteY57" fmla="*/ 569607 h 2351904"/>
              <a:gd name="connsiteX58" fmla="*/ 1065007 w 1301675"/>
              <a:gd name="connsiteY58" fmla="*/ 526577 h 2351904"/>
              <a:gd name="connsiteX59" fmla="*/ 1118795 w 1301675"/>
              <a:gd name="connsiteY59" fmla="*/ 494304 h 2351904"/>
              <a:gd name="connsiteX60" fmla="*/ 1172583 w 1301675"/>
              <a:gd name="connsiteY60" fmla="*/ 462031 h 2351904"/>
              <a:gd name="connsiteX61" fmla="*/ 1215614 w 1301675"/>
              <a:gd name="connsiteY61" fmla="*/ 408243 h 2351904"/>
              <a:gd name="connsiteX62" fmla="*/ 1258644 w 1301675"/>
              <a:gd name="connsiteY62" fmla="*/ 354454 h 2351904"/>
              <a:gd name="connsiteX63" fmla="*/ 1269402 w 1301675"/>
              <a:gd name="connsiteY63" fmla="*/ 311424 h 2351904"/>
              <a:gd name="connsiteX64" fmla="*/ 1290917 w 1301675"/>
              <a:gd name="connsiteY64" fmla="*/ 289908 h 2351904"/>
              <a:gd name="connsiteX65" fmla="*/ 1301675 w 1301675"/>
              <a:gd name="connsiteY65" fmla="*/ 246878 h 2351904"/>
              <a:gd name="connsiteX66" fmla="*/ 1290917 w 1301675"/>
              <a:gd name="connsiteY66" fmla="*/ 160817 h 2351904"/>
              <a:gd name="connsiteX67" fmla="*/ 1280160 w 1301675"/>
              <a:gd name="connsiteY67" fmla="*/ 128544 h 2351904"/>
              <a:gd name="connsiteX68" fmla="*/ 1247887 w 1301675"/>
              <a:gd name="connsiteY68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53788 w 1301675"/>
              <a:gd name="connsiteY32" fmla="*/ 1887418 h 2351904"/>
              <a:gd name="connsiteX33" fmla="*/ 129988 w 1301675"/>
              <a:gd name="connsiteY33" fmla="*/ 1963618 h 2351904"/>
              <a:gd name="connsiteX34" fmla="*/ 282388 w 1301675"/>
              <a:gd name="connsiteY34" fmla="*/ 2116018 h 2351904"/>
              <a:gd name="connsiteX35" fmla="*/ 434788 w 1301675"/>
              <a:gd name="connsiteY35" fmla="*/ 2192218 h 2351904"/>
              <a:gd name="connsiteX36" fmla="*/ 510988 w 1301675"/>
              <a:gd name="connsiteY36" fmla="*/ 2268418 h 2351904"/>
              <a:gd name="connsiteX37" fmla="*/ 739588 w 1301675"/>
              <a:gd name="connsiteY37" fmla="*/ 2344618 h 2351904"/>
              <a:gd name="connsiteX38" fmla="*/ 815788 w 1301675"/>
              <a:gd name="connsiteY38" fmla="*/ 2344618 h 2351904"/>
              <a:gd name="connsiteX39" fmla="*/ 968188 w 1301675"/>
              <a:gd name="connsiteY39" fmla="*/ 2268419 h 2351904"/>
              <a:gd name="connsiteX40" fmla="*/ 1044388 w 1301675"/>
              <a:gd name="connsiteY40" fmla="*/ 2116019 h 2351904"/>
              <a:gd name="connsiteX41" fmla="*/ 710004 w 1301675"/>
              <a:gd name="connsiteY41" fmla="*/ 1580826 h 2351904"/>
              <a:gd name="connsiteX42" fmla="*/ 677732 w 1301675"/>
              <a:gd name="connsiteY42" fmla="*/ 1473250 h 2351904"/>
              <a:gd name="connsiteX43" fmla="*/ 666974 w 1301675"/>
              <a:gd name="connsiteY43" fmla="*/ 1440977 h 2351904"/>
              <a:gd name="connsiteX44" fmla="*/ 645459 w 1301675"/>
              <a:gd name="connsiteY44" fmla="*/ 1258097 h 2351904"/>
              <a:gd name="connsiteX45" fmla="*/ 656216 w 1301675"/>
              <a:gd name="connsiteY45" fmla="*/ 1064459 h 2351904"/>
              <a:gd name="connsiteX46" fmla="*/ 666974 w 1301675"/>
              <a:gd name="connsiteY46" fmla="*/ 1032186 h 2351904"/>
              <a:gd name="connsiteX47" fmla="*/ 710004 w 1301675"/>
              <a:gd name="connsiteY47" fmla="*/ 967640 h 2351904"/>
              <a:gd name="connsiteX48" fmla="*/ 742277 w 1301675"/>
              <a:gd name="connsiteY48" fmla="*/ 892337 h 2351904"/>
              <a:gd name="connsiteX49" fmla="*/ 753035 w 1301675"/>
              <a:gd name="connsiteY49" fmla="*/ 860064 h 2351904"/>
              <a:gd name="connsiteX50" fmla="*/ 785308 w 1301675"/>
              <a:gd name="connsiteY50" fmla="*/ 849306 h 2351904"/>
              <a:gd name="connsiteX51" fmla="*/ 860612 w 1301675"/>
              <a:gd name="connsiteY51" fmla="*/ 741730 h 2351904"/>
              <a:gd name="connsiteX52" fmla="*/ 892884 w 1301675"/>
              <a:gd name="connsiteY52" fmla="*/ 720214 h 2351904"/>
              <a:gd name="connsiteX53" fmla="*/ 935915 w 1301675"/>
              <a:gd name="connsiteY53" fmla="*/ 655668 h 2351904"/>
              <a:gd name="connsiteX54" fmla="*/ 957430 w 1301675"/>
              <a:gd name="connsiteY54" fmla="*/ 623395 h 2351904"/>
              <a:gd name="connsiteX55" fmla="*/ 978946 w 1301675"/>
              <a:gd name="connsiteY55" fmla="*/ 601880 h 2351904"/>
              <a:gd name="connsiteX56" fmla="*/ 1000461 w 1301675"/>
              <a:gd name="connsiteY56" fmla="*/ 569607 h 2351904"/>
              <a:gd name="connsiteX57" fmla="*/ 1065007 w 1301675"/>
              <a:gd name="connsiteY57" fmla="*/ 526577 h 2351904"/>
              <a:gd name="connsiteX58" fmla="*/ 1118795 w 1301675"/>
              <a:gd name="connsiteY58" fmla="*/ 494304 h 2351904"/>
              <a:gd name="connsiteX59" fmla="*/ 1172583 w 1301675"/>
              <a:gd name="connsiteY59" fmla="*/ 462031 h 2351904"/>
              <a:gd name="connsiteX60" fmla="*/ 1215614 w 1301675"/>
              <a:gd name="connsiteY60" fmla="*/ 408243 h 2351904"/>
              <a:gd name="connsiteX61" fmla="*/ 1258644 w 1301675"/>
              <a:gd name="connsiteY61" fmla="*/ 354454 h 2351904"/>
              <a:gd name="connsiteX62" fmla="*/ 1269402 w 1301675"/>
              <a:gd name="connsiteY62" fmla="*/ 311424 h 2351904"/>
              <a:gd name="connsiteX63" fmla="*/ 1290917 w 1301675"/>
              <a:gd name="connsiteY63" fmla="*/ 289908 h 2351904"/>
              <a:gd name="connsiteX64" fmla="*/ 1301675 w 1301675"/>
              <a:gd name="connsiteY64" fmla="*/ 246878 h 2351904"/>
              <a:gd name="connsiteX65" fmla="*/ 1290917 w 1301675"/>
              <a:gd name="connsiteY65" fmla="*/ 160817 h 2351904"/>
              <a:gd name="connsiteX66" fmla="*/ 1280160 w 1301675"/>
              <a:gd name="connsiteY66" fmla="*/ 128544 h 2351904"/>
              <a:gd name="connsiteX67" fmla="*/ 1247887 w 1301675"/>
              <a:gd name="connsiteY67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53788 w 1301675"/>
              <a:gd name="connsiteY31" fmla="*/ 1887418 h 2351904"/>
              <a:gd name="connsiteX32" fmla="*/ 129988 w 1301675"/>
              <a:gd name="connsiteY32" fmla="*/ 1963618 h 2351904"/>
              <a:gd name="connsiteX33" fmla="*/ 282388 w 1301675"/>
              <a:gd name="connsiteY33" fmla="*/ 2116018 h 2351904"/>
              <a:gd name="connsiteX34" fmla="*/ 434788 w 1301675"/>
              <a:gd name="connsiteY34" fmla="*/ 2192218 h 2351904"/>
              <a:gd name="connsiteX35" fmla="*/ 510988 w 1301675"/>
              <a:gd name="connsiteY35" fmla="*/ 2268418 h 2351904"/>
              <a:gd name="connsiteX36" fmla="*/ 739588 w 1301675"/>
              <a:gd name="connsiteY36" fmla="*/ 2344618 h 2351904"/>
              <a:gd name="connsiteX37" fmla="*/ 815788 w 1301675"/>
              <a:gd name="connsiteY37" fmla="*/ 2344618 h 2351904"/>
              <a:gd name="connsiteX38" fmla="*/ 968188 w 1301675"/>
              <a:gd name="connsiteY38" fmla="*/ 2268419 h 2351904"/>
              <a:gd name="connsiteX39" fmla="*/ 1044388 w 1301675"/>
              <a:gd name="connsiteY39" fmla="*/ 2116019 h 2351904"/>
              <a:gd name="connsiteX40" fmla="*/ 710004 w 1301675"/>
              <a:gd name="connsiteY40" fmla="*/ 1580826 h 2351904"/>
              <a:gd name="connsiteX41" fmla="*/ 677732 w 1301675"/>
              <a:gd name="connsiteY41" fmla="*/ 1473250 h 2351904"/>
              <a:gd name="connsiteX42" fmla="*/ 666974 w 1301675"/>
              <a:gd name="connsiteY42" fmla="*/ 1440977 h 2351904"/>
              <a:gd name="connsiteX43" fmla="*/ 645459 w 1301675"/>
              <a:gd name="connsiteY43" fmla="*/ 1258097 h 2351904"/>
              <a:gd name="connsiteX44" fmla="*/ 656216 w 1301675"/>
              <a:gd name="connsiteY44" fmla="*/ 1064459 h 2351904"/>
              <a:gd name="connsiteX45" fmla="*/ 666974 w 1301675"/>
              <a:gd name="connsiteY45" fmla="*/ 1032186 h 2351904"/>
              <a:gd name="connsiteX46" fmla="*/ 710004 w 1301675"/>
              <a:gd name="connsiteY46" fmla="*/ 967640 h 2351904"/>
              <a:gd name="connsiteX47" fmla="*/ 742277 w 1301675"/>
              <a:gd name="connsiteY47" fmla="*/ 892337 h 2351904"/>
              <a:gd name="connsiteX48" fmla="*/ 753035 w 1301675"/>
              <a:gd name="connsiteY48" fmla="*/ 860064 h 2351904"/>
              <a:gd name="connsiteX49" fmla="*/ 785308 w 1301675"/>
              <a:gd name="connsiteY49" fmla="*/ 849306 h 2351904"/>
              <a:gd name="connsiteX50" fmla="*/ 860612 w 1301675"/>
              <a:gd name="connsiteY50" fmla="*/ 741730 h 2351904"/>
              <a:gd name="connsiteX51" fmla="*/ 892884 w 1301675"/>
              <a:gd name="connsiteY51" fmla="*/ 720214 h 2351904"/>
              <a:gd name="connsiteX52" fmla="*/ 935915 w 1301675"/>
              <a:gd name="connsiteY52" fmla="*/ 655668 h 2351904"/>
              <a:gd name="connsiteX53" fmla="*/ 957430 w 1301675"/>
              <a:gd name="connsiteY53" fmla="*/ 623395 h 2351904"/>
              <a:gd name="connsiteX54" fmla="*/ 978946 w 1301675"/>
              <a:gd name="connsiteY54" fmla="*/ 601880 h 2351904"/>
              <a:gd name="connsiteX55" fmla="*/ 1000461 w 1301675"/>
              <a:gd name="connsiteY55" fmla="*/ 569607 h 2351904"/>
              <a:gd name="connsiteX56" fmla="*/ 1065007 w 1301675"/>
              <a:gd name="connsiteY56" fmla="*/ 526577 h 2351904"/>
              <a:gd name="connsiteX57" fmla="*/ 1118795 w 1301675"/>
              <a:gd name="connsiteY57" fmla="*/ 494304 h 2351904"/>
              <a:gd name="connsiteX58" fmla="*/ 1172583 w 1301675"/>
              <a:gd name="connsiteY58" fmla="*/ 462031 h 2351904"/>
              <a:gd name="connsiteX59" fmla="*/ 1215614 w 1301675"/>
              <a:gd name="connsiteY59" fmla="*/ 408243 h 2351904"/>
              <a:gd name="connsiteX60" fmla="*/ 1258644 w 1301675"/>
              <a:gd name="connsiteY60" fmla="*/ 354454 h 2351904"/>
              <a:gd name="connsiteX61" fmla="*/ 1269402 w 1301675"/>
              <a:gd name="connsiteY61" fmla="*/ 311424 h 2351904"/>
              <a:gd name="connsiteX62" fmla="*/ 1290917 w 1301675"/>
              <a:gd name="connsiteY62" fmla="*/ 289908 h 2351904"/>
              <a:gd name="connsiteX63" fmla="*/ 1301675 w 1301675"/>
              <a:gd name="connsiteY63" fmla="*/ 246878 h 2351904"/>
              <a:gd name="connsiteX64" fmla="*/ 1290917 w 1301675"/>
              <a:gd name="connsiteY64" fmla="*/ 160817 h 2351904"/>
              <a:gd name="connsiteX65" fmla="*/ 1280160 w 1301675"/>
              <a:gd name="connsiteY65" fmla="*/ 128544 h 2351904"/>
              <a:gd name="connsiteX66" fmla="*/ 1247887 w 1301675"/>
              <a:gd name="connsiteY66" fmla="*/ 117786 h 235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01675" h="2351904">
                <a:moveTo>
                  <a:pt x="1258644" y="171574"/>
                </a:moveTo>
                <a:cubicBezTo>
                  <a:pt x="1255058" y="150059"/>
                  <a:pt x="1254784" y="127721"/>
                  <a:pt x="1247887" y="107028"/>
                </a:cubicBezTo>
                <a:cubicBezTo>
                  <a:pt x="1243799" y="94762"/>
                  <a:pt x="1236468" y="82832"/>
                  <a:pt x="1226372" y="74755"/>
                </a:cubicBezTo>
                <a:cubicBezTo>
                  <a:pt x="1217517" y="67671"/>
                  <a:pt x="1205218" y="66222"/>
                  <a:pt x="1194099" y="63998"/>
                </a:cubicBezTo>
                <a:cubicBezTo>
                  <a:pt x="1169235" y="59025"/>
                  <a:pt x="1143896" y="56826"/>
                  <a:pt x="1118795" y="53240"/>
                </a:cubicBezTo>
                <a:cubicBezTo>
                  <a:pt x="959064" y="0"/>
                  <a:pt x="1075518" y="34739"/>
                  <a:pt x="677732" y="53240"/>
                </a:cubicBezTo>
                <a:cubicBezTo>
                  <a:pt x="647562" y="54643"/>
                  <a:pt x="619746" y="65397"/>
                  <a:pt x="591670" y="74755"/>
                </a:cubicBezTo>
                <a:cubicBezTo>
                  <a:pt x="584498" y="81927"/>
                  <a:pt x="578852" y="91053"/>
                  <a:pt x="570155" y="96271"/>
                </a:cubicBezTo>
                <a:cubicBezTo>
                  <a:pt x="560431" y="102105"/>
                  <a:pt x="546737" y="99944"/>
                  <a:pt x="537882" y="107028"/>
                </a:cubicBezTo>
                <a:cubicBezTo>
                  <a:pt x="527786" y="115105"/>
                  <a:pt x="525509" y="130159"/>
                  <a:pt x="516367" y="139301"/>
                </a:cubicBezTo>
                <a:cubicBezTo>
                  <a:pt x="487298" y="168370"/>
                  <a:pt x="473526" y="164151"/>
                  <a:pt x="451821" y="193090"/>
                </a:cubicBezTo>
                <a:cubicBezTo>
                  <a:pt x="436306" y="213776"/>
                  <a:pt x="427074" y="239350"/>
                  <a:pt x="408790" y="257635"/>
                </a:cubicBezTo>
                <a:cubicBezTo>
                  <a:pt x="356833" y="309595"/>
                  <a:pt x="420053" y="243558"/>
                  <a:pt x="365760" y="311424"/>
                </a:cubicBezTo>
                <a:cubicBezTo>
                  <a:pt x="359424" y="319344"/>
                  <a:pt x="351416" y="325767"/>
                  <a:pt x="344244" y="332939"/>
                </a:cubicBezTo>
                <a:cubicBezTo>
                  <a:pt x="317208" y="414051"/>
                  <a:pt x="353676" y="314077"/>
                  <a:pt x="311972" y="397485"/>
                </a:cubicBezTo>
                <a:cubicBezTo>
                  <a:pt x="270905" y="479618"/>
                  <a:pt x="346975" y="368745"/>
                  <a:pt x="268941" y="472788"/>
                </a:cubicBezTo>
                <a:cubicBezTo>
                  <a:pt x="265355" y="483546"/>
                  <a:pt x="264017" y="495337"/>
                  <a:pt x="258183" y="505061"/>
                </a:cubicBezTo>
                <a:cubicBezTo>
                  <a:pt x="225566" y="559423"/>
                  <a:pt x="243323" y="489197"/>
                  <a:pt x="225910" y="558850"/>
                </a:cubicBezTo>
                <a:cubicBezTo>
                  <a:pt x="224211" y="565647"/>
                  <a:pt x="209919" y="644620"/>
                  <a:pt x="204395" y="655668"/>
                </a:cubicBezTo>
                <a:cubicBezTo>
                  <a:pt x="199859" y="664740"/>
                  <a:pt x="190052" y="670012"/>
                  <a:pt x="182880" y="677184"/>
                </a:cubicBezTo>
                <a:cubicBezTo>
                  <a:pt x="175708" y="698699"/>
                  <a:pt x="171506" y="721445"/>
                  <a:pt x="161364" y="741730"/>
                </a:cubicBezTo>
                <a:cubicBezTo>
                  <a:pt x="154192" y="756073"/>
                  <a:pt x="145805" y="769871"/>
                  <a:pt x="139849" y="784760"/>
                </a:cubicBezTo>
                <a:cubicBezTo>
                  <a:pt x="131426" y="805817"/>
                  <a:pt x="125506" y="827791"/>
                  <a:pt x="118334" y="849306"/>
                </a:cubicBezTo>
                <a:cubicBezTo>
                  <a:pt x="114748" y="860064"/>
                  <a:pt x="113866" y="872144"/>
                  <a:pt x="107576" y="881579"/>
                </a:cubicBezTo>
                <a:lnTo>
                  <a:pt x="86061" y="913852"/>
                </a:lnTo>
                <a:cubicBezTo>
                  <a:pt x="66227" y="993186"/>
                  <a:pt x="87540" y="921158"/>
                  <a:pt x="53788" y="999913"/>
                </a:cubicBezTo>
                <a:cubicBezTo>
                  <a:pt x="40478" y="1030970"/>
                  <a:pt x="40046" y="1050997"/>
                  <a:pt x="32273" y="1085974"/>
                </a:cubicBezTo>
                <a:cubicBezTo>
                  <a:pt x="29066" y="1100407"/>
                  <a:pt x="25763" y="1114843"/>
                  <a:pt x="21515" y="1129005"/>
                </a:cubicBezTo>
                <a:cubicBezTo>
                  <a:pt x="14998" y="1150728"/>
                  <a:pt x="0" y="1193551"/>
                  <a:pt x="0" y="1193551"/>
                </a:cubicBezTo>
                <a:cubicBezTo>
                  <a:pt x="3586" y="1336986"/>
                  <a:pt x="1807" y="1480656"/>
                  <a:pt x="10757" y="1623857"/>
                </a:cubicBezTo>
                <a:cubicBezTo>
                  <a:pt x="12602" y="1653369"/>
                  <a:pt x="15871" y="1685314"/>
                  <a:pt x="32273" y="1709918"/>
                </a:cubicBezTo>
                <a:cubicBezTo>
                  <a:pt x="39445" y="1753845"/>
                  <a:pt x="37502" y="1845135"/>
                  <a:pt x="53788" y="1887418"/>
                </a:cubicBezTo>
                <a:cubicBezTo>
                  <a:pt x="62227" y="1893044"/>
                  <a:pt x="120571" y="1959851"/>
                  <a:pt x="129988" y="1963618"/>
                </a:cubicBezTo>
                <a:cubicBezTo>
                  <a:pt x="157443" y="1974600"/>
                  <a:pt x="282388" y="2116018"/>
                  <a:pt x="282388" y="2116018"/>
                </a:cubicBezTo>
                <a:cubicBezTo>
                  <a:pt x="333530" y="2150112"/>
                  <a:pt x="357979" y="2166615"/>
                  <a:pt x="434788" y="2192218"/>
                </a:cubicBezTo>
                <a:cubicBezTo>
                  <a:pt x="434793" y="2192220"/>
                  <a:pt x="510984" y="2268415"/>
                  <a:pt x="510988" y="2268418"/>
                </a:cubicBezTo>
                <a:cubicBezTo>
                  <a:pt x="521746" y="2275590"/>
                  <a:pt x="727204" y="2340903"/>
                  <a:pt x="739588" y="2344618"/>
                </a:cubicBezTo>
                <a:cubicBezTo>
                  <a:pt x="763874" y="2351904"/>
                  <a:pt x="790687" y="2341032"/>
                  <a:pt x="815788" y="2344618"/>
                </a:cubicBezTo>
                <a:cubicBezTo>
                  <a:pt x="912110" y="2335861"/>
                  <a:pt x="936091" y="2332612"/>
                  <a:pt x="968188" y="2268419"/>
                </a:cubicBezTo>
                <a:cubicBezTo>
                  <a:pt x="973259" y="2258277"/>
                  <a:pt x="1040802" y="2126777"/>
                  <a:pt x="1044388" y="2116019"/>
                </a:cubicBezTo>
                <a:cubicBezTo>
                  <a:pt x="1040802" y="1997685"/>
                  <a:pt x="716394" y="1699042"/>
                  <a:pt x="710004" y="1580826"/>
                </a:cubicBezTo>
                <a:cubicBezTo>
                  <a:pt x="708955" y="1561417"/>
                  <a:pt x="680595" y="1481839"/>
                  <a:pt x="677732" y="1473250"/>
                </a:cubicBezTo>
                <a:lnTo>
                  <a:pt x="666974" y="1440977"/>
                </a:lnTo>
                <a:cubicBezTo>
                  <a:pt x="664608" y="1422051"/>
                  <a:pt x="645459" y="1272056"/>
                  <a:pt x="645459" y="1258097"/>
                </a:cubicBezTo>
                <a:cubicBezTo>
                  <a:pt x="645459" y="1193451"/>
                  <a:pt x="650087" y="1128813"/>
                  <a:pt x="656216" y="1064459"/>
                </a:cubicBezTo>
                <a:cubicBezTo>
                  <a:pt x="657291" y="1053170"/>
                  <a:pt x="661467" y="1042099"/>
                  <a:pt x="666974" y="1032186"/>
                </a:cubicBezTo>
                <a:cubicBezTo>
                  <a:pt x="679532" y="1009582"/>
                  <a:pt x="710004" y="967640"/>
                  <a:pt x="710004" y="967640"/>
                </a:cubicBezTo>
                <a:cubicBezTo>
                  <a:pt x="732394" y="878086"/>
                  <a:pt x="705132" y="966628"/>
                  <a:pt x="742277" y="892337"/>
                </a:cubicBezTo>
                <a:cubicBezTo>
                  <a:pt x="747348" y="882195"/>
                  <a:pt x="745017" y="868082"/>
                  <a:pt x="753035" y="860064"/>
                </a:cubicBezTo>
                <a:cubicBezTo>
                  <a:pt x="761053" y="852046"/>
                  <a:pt x="774550" y="852892"/>
                  <a:pt x="785308" y="849306"/>
                </a:cubicBezTo>
                <a:cubicBezTo>
                  <a:pt x="792339" y="838760"/>
                  <a:pt x="844681" y="757661"/>
                  <a:pt x="860612" y="741730"/>
                </a:cubicBezTo>
                <a:cubicBezTo>
                  <a:pt x="869754" y="732588"/>
                  <a:pt x="882127" y="727386"/>
                  <a:pt x="892884" y="720214"/>
                </a:cubicBezTo>
                <a:lnTo>
                  <a:pt x="935915" y="655668"/>
                </a:lnTo>
                <a:cubicBezTo>
                  <a:pt x="943087" y="644910"/>
                  <a:pt x="948288" y="632537"/>
                  <a:pt x="957430" y="623395"/>
                </a:cubicBezTo>
                <a:cubicBezTo>
                  <a:pt x="964602" y="616223"/>
                  <a:pt x="972610" y="609800"/>
                  <a:pt x="978946" y="601880"/>
                </a:cubicBezTo>
                <a:cubicBezTo>
                  <a:pt x="987023" y="591784"/>
                  <a:pt x="990731" y="578121"/>
                  <a:pt x="1000461" y="569607"/>
                </a:cubicBezTo>
                <a:cubicBezTo>
                  <a:pt x="1019921" y="552579"/>
                  <a:pt x="1046723" y="544862"/>
                  <a:pt x="1065007" y="526577"/>
                </a:cubicBezTo>
                <a:cubicBezTo>
                  <a:pt x="1094540" y="497043"/>
                  <a:pt x="1076900" y="508268"/>
                  <a:pt x="1118795" y="494304"/>
                </a:cubicBezTo>
                <a:cubicBezTo>
                  <a:pt x="1173308" y="439789"/>
                  <a:pt x="1102760" y="503924"/>
                  <a:pt x="1172583" y="462031"/>
                </a:cubicBezTo>
                <a:cubicBezTo>
                  <a:pt x="1192563" y="450043"/>
                  <a:pt x="1202084" y="425156"/>
                  <a:pt x="1215614" y="408243"/>
                </a:cubicBezTo>
                <a:cubicBezTo>
                  <a:pt x="1276922" y="331607"/>
                  <a:pt x="1192431" y="453776"/>
                  <a:pt x="1258644" y="354454"/>
                </a:cubicBezTo>
                <a:cubicBezTo>
                  <a:pt x="1262230" y="340111"/>
                  <a:pt x="1262790" y="324648"/>
                  <a:pt x="1269402" y="311424"/>
                </a:cubicBezTo>
                <a:cubicBezTo>
                  <a:pt x="1273938" y="302352"/>
                  <a:pt x="1286381" y="298980"/>
                  <a:pt x="1290917" y="289908"/>
                </a:cubicBezTo>
                <a:cubicBezTo>
                  <a:pt x="1297529" y="276684"/>
                  <a:pt x="1298089" y="261221"/>
                  <a:pt x="1301675" y="246878"/>
                </a:cubicBezTo>
                <a:cubicBezTo>
                  <a:pt x="1298089" y="218191"/>
                  <a:pt x="1296089" y="189261"/>
                  <a:pt x="1290917" y="160817"/>
                </a:cubicBezTo>
                <a:cubicBezTo>
                  <a:pt x="1288889" y="149660"/>
                  <a:pt x="1288178" y="136562"/>
                  <a:pt x="1280160" y="128544"/>
                </a:cubicBezTo>
                <a:cubicBezTo>
                  <a:pt x="1272142" y="120526"/>
                  <a:pt x="1247887" y="117786"/>
                  <a:pt x="1247887" y="1177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2" name="Freeform 261"/>
          <p:cNvSpPr/>
          <p:nvPr/>
        </p:nvSpPr>
        <p:spPr>
          <a:xfrm rot="2087981">
            <a:off x="5429250" y="3011488"/>
            <a:ext cx="1463675" cy="2390775"/>
          </a:xfrm>
          <a:custGeom>
            <a:avLst/>
            <a:gdLst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860612 w 1463362"/>
              <a:gd name="connsiteY64" fmla="*/ 666974 h 2389724"/>
              <a:gd name="connsiteX65" fmla="*/ 849854 w 1463362"/>
              <a:gd name="connsiteY65" fmla="*/ 623944 h 2389724"/>
              <a:gd name="connsiteX66" fmla="*/ 828339 w 1463362"/>
              <a:gd name="connsiteY66" fmla="*/ 602428 h 2389724"/>
              <a:gd name="connsiteX67" fmla="*/ 763793 w 1463362"/>
              <a:gd name="connsiteY67" fmla="*/ 527125 h 2389724"/>
              <a:gd name="connsiteX68" fmla="*/ 731520 w 1463362"/>
              <a:gd name="connsiteY68" fmla="*/ 494852 h 2389724"/>
              <a:gd name="connsiteX69" fmla="*/ 699247 w 1463362"/>
              <a:gd name="connsiteY69" fmla="*/ 473337 h 2389724"/>
              <a:gd name="connsiteX70" fmla="*/ 677732 w 1463362"/>
              <a:gd name="connsiteY70" fmla="*/ 451821 h 2389724"/>
              <a:gd name="connsiteX71" fmla="*/ 645459 w 1463362"/>
              <a:gd name="connsiteY71" fmla="*/ 441064 h 2389724"/>
              <a:gd name="connsiteX72" fmla="*/ 591670 w 1463362"/>
              <a:gd name="connsiteY72" fmla="*/ 408791 h 2389724"/>
              <a:gd name="connsiteX73" fmla="*/ 570155 w 1463362"/>
              <a:gd name="connsiteY73" fmla="*/ 387275 h 2389724"/>
              <a:gd name="connsiteX74" fmla="*/ 537882 w 1463362"/>
              <a:gd name="connsiteY74" fmla="*/ 376518 h 2389724"/>
              <a:gd name="connsiteX75" fmla="*/ 494852 w 1463362"/>
              <a:gd name="connsiteY75" fmla="*/ 355003 h 2389724"/>
              <a:gd name="connsiteX76" fmla="*/ 398033 w 1463362"/>
              <a:gd name="connsiteY76" fmla="*/ 301214 h 2389724"/>
              <a:gd name="connsiteX77" fmla="*/ 333487 w 1463362"/>
              <a:gd name="connsiteY77" fmla="*/ 247426 h 2389724"/>
              <a:gd name="connsiteX78" fmla="*/ 311972 w 1463362"/>
              <a:gd name="connsiteY78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49854 w 1463362"/>
              <a:gd name="connsiteY65" fmla="*/ 623944 h 2389724"/>
              <a:gd name="connsiteX66" fmla="*/ 828339 w 1463362"/>
              <a:gd name="connsiteY66" fmla="*/ 602428 h 2389724"/>
              <a:gd name="connsiteX67" fmla="*/ 763793 w 1463362"/>
              <a:gd name="connsiteY67" fmla="*/ 527125 h 2389724"/>
              <a:gd name="connsiteX68" fmla="*/ 731520 w 1463362"/>
              <a:gd name="connsiteY68" fmla="*/ 494852 h 2389724"/>
              <a:gd name="connsiteX69" fmla="*/ 699247 w 1463362"/>
              <a:gd name="connsiteY69" fmla="*/ 473337 h 2389724"/>
              <a:gd name="connsiteX70" fmla="*/ 677732 w 1463362"/>
              <a:gd name="connsiteY70" fmla="*/ 451821 h 2389724"/>
              <a:gd name="connsiteX71" fmla="*/ 645459 w 1463362"/>
              <a:gd name="connsiteY71" fmla="*/ 441064 h 2389724"/>
              <a:gd name="connsiteX72" fmla="*/ 591670 w 1463362"/>
              <a:gd name="connsiteY72" fmla="*/ 408791 h 2389724"/>
              <a:gd name="connsiteX73" fmla="*/ 570155 w 1463362"/>
              <a:gd name="connsiteY73" fmla="*/ 387275 h 2389724"/>
              <a:gd name="connsiteX74" fmla="*/ 537882 w 1463362"/>
              <a:gd name="connsiteY74" fmla="*/ 376518 h 2389724"/>
              <a:gd name="connsiteX75" fmla="*/ 494852 w 1463362"/>
              <a:gd name="connsiteY75" fmla="*/ 355003 h 2389724"/>
              <a:gd name="connsiteX76" fmla="*/ 398033 w 1463362"/>
              <a:gd name="connsiteY76" fmla="*/ 301214 h 2389724"/>
              <a:gd name="connsiteX77" fmla="*/ 333487 w 1463362"/>
              <a:gd name="connsiteY77" fmla="*/ 247426 h 2389724"/>
              <a:gd name="connsiteX78" fmla="*/ 311972 w 1463362"/>
              <a:gd name="connsiteY78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49854 w 1463362"/>
              <a:gd name="connsiteY65" fmla="*/ 623944 h 2389724"/>
              <a:gd name="connsiteX66" fmla="*/ 763793 w 1463362"/>
              <a:gd name="connsiteY66" fmla="*/ 527125 h 2389724"/>
              <a:gd name="connsiteX67" fmla="*/ 731520 w 1463362"/>
              <a:gd name="connsiteY67" fmla="*/ 494852 h 2389724"/>
              <a:gd name="connsiteX68" fmla="*/ 699247 w 1463362"/>
              <a:gd name="connsiteY68" fmla="*/ 473337 h 2389724"/>
              <a:gd name="connsiteX69" fmla="*/ 677732 w 1463362"/>
              <a:gd name="connsiteY69" fmla="*/ 451821 h 2389724"/>
              <a:gd name="connsiteX70" fmla="*/ 645459 w 1463362"/>
              <a:gd name="connsiteY70" fmla="*/ 441064 h 2389724"/>
              <a:gd name="connsiteX71" fmla="*/ 591670 w 1463362"/>
              <a:gd name="connsiteY71" fmla="*/ 408791 h 2389724"/>
              <a:gd name="connsiteX72" fmla="*/ 570155 w 1463362"/>
              <a:gd name="connsiteY72" fmla="*/ 387275 h 2389724"/>
              <a:gd name="connsiteX73" fmla="*/ 537882 w 1463362"/>
              <a:gd name="connsiteY73" fmla="*/ 376518 h 2389724"/>
              <a:gd name="connsiteX74" fmla="*/ 494852 w 1463362"/>
              <a:gd name="connsiteY74" fmla="*/ 355003 h 2389724"/>
              <a:gd name="connsiteX75" fmla="*/ 398033 w 1463362"/>
              <a:gd name="connsiteY75" fmla="*/ 301214 h 2389724"/>
              <a:gd name="connsiteX76" fmla="*/ 333487 w 1463362"/>
              <a:gd name="connsiteY76" fmla="*/ 247426 h 2389724"/>
              <a:gd name="connsiteX77" fmla="*/ 311972 w 1463362"/>
              <a:gd name="connsiteY77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19374 w 1463362"/>
              <a:gd name="connsiteY65" fmla="*/ 645459 h 2389724"/>
              <a:gd name="connsiteX66" fmla="*/ 763793 w 1463362"/>
              <a:gd name="connsiteY66" fmla="*/ 527125 h 2389724"/>
              <a:gd name="connsiteX67" fmla="*/ 731520 w 1463362"/>
              <a:gd name="connsiteY67" fmla="*/ 494852 h 2389724"/>
              <a:gd name="connsiteX68" fmla="*/ 699247 w 1463362"/>
              <a:gd name="connsiteY68" fmla="*/ 473337 h 2389724"/>
              <a:gd name="connsiteX69" fmla="*/ 677732 w 1463362"/>
              <a:gd name="connsiteY69" fmla="*/ 451821 h 2389724"/>
              <a:gd name="connsiteX70" fmla="*/ 645459 w 1463362"/>
              <a:gd name="connsiteY70" fmla="*/ 441064 h 2389724"/>
              <a:gd name="connsiteX71" fmla="*/ 591670 w 1463362"/>
              <a:gd name="connsiteY71" fmla="*/ 408791 h 2389724"/>
              <a:gd name="connsiteX72" fmla="*/ 570155 w 1463362"/>
              <a:gd name="connsiteY72" fmla="*/ 387275 h 2389724"/>
              <a:gd name="connsiteX73" fmla="*/ 537882 w 1463362"/>
              <a:gd name="connsiteY73" fmla="*/ 376518 h 2389724"/>
              <a:gd name="connsiteX74" fmla="*/ 494852 w 1463362"/>
              <a:gd name="connsiteY74" fmla="*/ 355003 h 2389724"/>
              <a:gd name="connsiteX75" fmla="*/ 398033 w 1463362"/>
              <a:gd name="connsiteY75" fmla="*/ 301214 h 2389724"/>
              <a:gd name="connsiteX76" fmla="*/ 333487 w 1463362"/>
              <a:gd name="connsiteY76" fmla="*/ 247426 h 2389724"/>
              <a:gd name="connsiteX77" fmla="*/ 311972 w 1463362"/>
              <a:gd name="connsiteY77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63793 w 1463362"/>
              <a:gd name="connsiteY65" fmla="*/ 527125 h 2389724"/>
              <a:gd name="connsiteX66" fmla="*/ 731520 w 1463362"/>
              <a:gd name="connsiteY66" fmla="*/ 494852 h 2389724"/>
              <a:gd name="connsiteX67" fmla="*/ 699247 w 1463362"/>
              <a:gd name="connsiteY67" fmla="*/ 473337 h 2389724"/>
              <a:gd name="connsiteX68" fmla="*/ 677732 w 1463362"/>
              <a:gd name="connsiteY68" fmla="*/ 451821 h 2389724"/>
              <a:gd name="connsiteX69" fmla="*/ 645459 w 1463362"/>
              <a:gd name="connsiteY69" fmla="*/ 441064 h 2389724"/>
              <a:gd name="connsiteX70" fmla="*/ 591670 w 1463362"/>
              <a:gd name="connsiteY70" fmla="*/ 408791 h 2389724"/>
              <a:gd name="connsiteX71" fmla="*/ 570155 w 1463362"/>
              <a:gd name="connsiteY71" fmla="*/ 387275 h 2389724"/>
              <a:gd name="connsiteX72" fmla="*/ 537882 w 1463362"/>
              <a:gd name="connsiteY72" fmla="*/ 376518 h 2389724"/>
              <a:gd name="connsiteX73" fmla="*/ 494852 w 1463362"/>
              <a:gd name="connsiteY73" fmla="*/ 355003 h 2389724"/>
              <a:gd name="connsiteX74" fmla="*/ 398033 w 1463362"/>
              <a:gd name="connsiteY74" fmla="*/ 301214 h 2389724"/>
              <a:gd name="connsiteX75" fmla="*/ 333487 w 1463362"/>
              <a:gd name="connsiteY75" fmla="*/ 247426 h 2389724"/>
              <a:gd name="connsiteX76" fmla="*/ 311972 w 1463362"/>
              <a:gd name="connsiteY76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99247 w 1463362"/>
              <a:gd name="connsiteY66" fmla="*/ 473337 h 2389724"/>
              <a:gd name="connsiteX67" fmla="*/ 677732 w 1463362"/>
              <a:gd name="connsiteY67" fmla="*/ 451821 h 2389724"/>
              <a:gd name="connsiteX68" fmla="*/ 645459 w 1463362"/>
              <a:gd name="connsiteY68" fmla="*/ 441064 h 2389724"/>
              <a:gd name="connsiteX69" fmla="*/ 591670 w 1463362"/>
              <a:gd name="connsiteY69" fmla="*/ 408791 h 2389724"/>
              <a:gd name="connsiteX70" fmla="*/ 570155 w 1463362"/>
              <a:gd name="connsiteY70" fmla="*/ 387275 h 2389724"/>
              <a:gd name="connsiteX71" fmla="*/ 537882 w 1463362"/>
              <a:gd name="connsiteY71" fmla="*/ 376518 h 2389724"/>
              <a:gd name="connsiteX72" fmla="*/ 494852 w 1463362"/>
              <a:gd name="connsiteY72" fmla="*/ 355003 h 2389724"/>
              <a:gd name="connsiteX73" fmla="*/ 398033 w 1463362"/>
              <a:gd name="connsiteY73" fmla="*/ 301214 h 2389724"/>
              <a:gd name="connsiteX74" fmla="*/ 333487 w 1463362"/>
              <a:gd name="connsiteY74" fmla="*/ 247426 h 2389724"/>
              <a:gd name="connsiteX75" fmla="*/ 311972 w 1463362"/>
              <a:gd name="connsiteY75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73" fmla="*/ 333487 w 1463362"/>
              <a:gd name="connsiteY73" fmla="*/ 247426 h 2389724"/>
              <a:gd name="connsiteX74" fmla="*/ 311972 w 1463362"/>
              <a:gd name="connsiteY74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73" fmla="*/ 333487 w 1463362"/>
              <a:gd name="connsiteY73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743174 w 1463362"/>
              <a:gd name="connsiteY64" fmla="*/ 8740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590774 w 1463362"/>
              <a:gd name="connsiteY64" fmla="*/ 645459 h 238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63362" h="2389724">
                <a:moveTo>
                  <a:pt x="623943" y="688490"/>
                </a:moveTo>
                <a:cubicBezTo>
                  <a:pt x="529657" y="594204"/>
                  <a:pt x="645040" y="713807"/>
                  <a:pt x="570155" y="623944"/>
                </a:cubicBezTo>
                <a:cubicBezTo>
                  <a:pt x="527303" y="572521"/>
                  <a:pt x="551762" y="608615"/>
                  <a:pt x="505609" y="570155"/>
                </a:cubicBezTo>
                <a:cubicBezTo>
                  <a:pt x="493922" y="560416"/>
                  <a:pt x="486545" y="545431"/>
                  <a:pt x="473336" y="537883"/>
                </a:cubicBezTo>
                <a:cubicBezTo>
                  <a:pt x="460499" y="530548"/>
                  <a:pt x="444649" y="530711"/>
                  <a:pt x="430306" y="527125"/>
                </a:cubicBezTo>
                <a:cubicBezTo>
                  <a:pt x="419548" y="519953"/>
                  <a:pt x="409597" y="511392"/>
                  <a:pt x="398033" y="505610"/>
                </a:cubicBezTo>
                <a:cubicBezTo>
                  <a:pt x="380761" y="496974"/>
                  <a:pt x="361011" y="493675"/>
                  <a:pt x="344245" y="484094"/>
                </a:cubicBezTo>
                <a:cubicBezTo>
                  <a:pt x="335439" y="479062"/>
                  <a:pt x="331801" y="467115"/>
                  <a:pt x="322729" y="462579"/>
                </a:cubicBezTo>
                <a:cubicBezTo>
                  <a:pt x="296107" y="449268"/>
                  <a:pt x="189169" y="441763"/>
                  <a:pt x="182880" y="441064"/>
                </a:cubicBezTo>
                <a:cubicBezTo>
                  <a:pt x="107194" y="415835"/>
                  <a:pt x="200629" y="448671"/>
                  <a:pt x="107576" y="408791"/>
                </a:cubicBezTo>
                <a:cubicBezTo>
                  <a:pt x="45224" y="382069"/>
                  <a:pt x="105049" y="417863"/>
                  <a:pt x="43030" y="376518"/>
                </a:cubicBezTo>
                <a:cubicBezTo>
                  <a:pt x="35858" y="365760"/>
                  <a:pt x="26766" y="356060"/>
                  <a:pt x="21515" y="344245"/>
                </a:cubicBezTo>
                <a:cubicBezTo>
                  <a:pt x="12304" y="323521"/>
                  <a:pt x="0" y="279699"/>
                  <a:pt x="0" y="279699"/>
                </a:cubicBezTo>
                <a:cubicBezTo>
                  <a:pt x="7172" y="207981"/>
                  <a:pt x="12193" y="136016"/>
                  <a:pt x="21515" y="64546"/>
                </a:cubicBezTo>
                <a:cubicBezTo>
                  <a:pt x="22982" y="53302"/>
                  <a:pt x="25189" y="41128"/>
                  <a:pt x="32273" y="32273"/>
                </a:cubicBezTo>
                <a:cubicBezTo>
                  <a:pt x="47439" y="13316"/>
                  <a:pt x="75560" y="7087"/>
                  <a:pt x="96819" y="0"/>
                </a:cubicBezTo>
                <a:cubicBezTo>
                  <a:pt x="114748" y="3586"/>
                  <a:pt x="132386" y="9240"/>
                  <a:pt x="150607" y="10758"/>
                </a:cubicBezTo>
                <a:cubicBezTo>
                  <a:pt x="261616" y="20009"/>
                  <a:pt x="484094" y="32273"/>
                  <a:pt x="484094" y="32273"/>
                </a:cubicBezTo>
                <a:cubicBezTo>
                  <a:pt x="509195" y="35859"/>
                  <a:pt x="534197" y="40231"/>
                  <a:pt x="559398" y="43031"/>
                </a:cubicBezTo>
                <a:cubicBezTo>
                  <a:pt x="598763" y="47405"/>
                  <a:pt x="639004" y="45489"/>
                  <a:pt x="677732" y="53788"/>
                </a:cubicBezTo>
                <a:cubicBezTo>
                  <a:pt x="690374" y="56497"/>
                  <a:pt x="698190" y="70053"/>
                  <a:pt x="710005" y="75304"/>
                </a:cubicBezTo>
                <a:cubicBezTo>
                  <a:pt x="730729" y="84515"/>
                  <a:pt x="755680" y="84239"/>
                  <a:pt x="774550" y="96819"/>
                </a:cubicBezTo>
                <a:cubicBezTo>
                  <a:pt x="785308" y="103991"/>
                  <a:pt x="797093" y="109820"/>
                  <a:pt x="806823" y="118334"/>
                </a:cubicBezTo>
                <a:cubicBezTo>
                  <a:pt x="825906" y="135031"/>
                  <a:pt x="837933" y="160783"/>
                  <a:pt x="860612" y="172123"/>
                </a:cubicBezTo>
                <a:cubicBezTo>
                  <a:pt x="874955" y="179295"/>
                  <a:pt x="889719" y="185682"/>
                  <a:pt x="903642" y="193638"/>
                </a:cubicBezTo>
                <a:cubicBezTo>
                  <a:pt x="930567" y="209024"/>
                  <a:pt x="947961" y="223153"/>
                  <a:pt x="968188" y="247426"/>
                </a:cubicBezTo>
                <a:cubicBezTo>
                  <a:pt x="976465" y="257358"/>
                  <a:pt x="981289" y="269883"/>
                  <a:pt x="989703" y="279699"/>
                </a:cubicBezTo>
                <a:cubicBezTo>
                  <a:pt x="1002904" y="295101"/>
                  <a:pt x="1032734" y="322730"/>
                  <a:pt x="1032734" y="322730"/>
                </a:cubicBezTo>
                <a:cubicBezTo>
                  <a:pt x="1036320" y="333488"/>
                  <a:pt x="1040377" y="344100"/>
                  <a:pt x="1043492" y="355003"/>
                </a:cubicBezTo>
                <a:cubicBezTo>
                  <a:pt x="1047554" y="369219"/>
                  <a:pt x="1047637" y="384809"/>
                  <a:pt x="1054249" y="398033"/>
                </a:cubicBezTo>
                <a:cubicBezTo>
                  <a:pt x="1058785" y="407105"/>
                  <a:pt x="1068593" y="412376"/>
                  <a:pt x="1075765" y="419548"/>
                </a:cubicBezTo>
                <a:cubicBezTo>
                  <a:pt x="1106237" y="510970"/>
                  <a:pt x="1063738" y="399503"/>
                  <a:pt x="1108038" y="473337"/>
                </a:cubicBezTo>
                <a:cubicBezTo>
                  <a:pt x="1159554" y="559198"/>
                  <a:pt x="1049339" y="436156"/>
                  <a:pt x="1161826" y="548640"/>
                </a:cubicBezTo>
                <a:cubicBezTo>
                  <a:pt x="1165412" y="559398"/>
                  <a:pt x="1165779" y="571841"/>
                  <a:pt x="1172583" y="580913"/>
                </a:cubicBezTo>
                <a:cubicBezTo>
                  <a:pt x="1204046" y="622864"/>
                  <a:pt x="1221320" y="631333"/>
                  <a:pt x="1258645" y="656217"/>
                </a:cubicBezTo>
                <a:cubicBezTo>
                  <a:pt x="1275674" y="681761"/>
                  <a:pt x="1292414" y="708165"/>
                  <a:pt x="1312433" y="731520"/>
                </a:cubicBezTo>
                <a:cubicBezTo>
                  <a:pt x="1322334" y="743071"/>
                  <a:pt x="1333948" y="753035"/>
                  <a:pt x="1344706" y="763793"/>
                </a:cubicBezTo>
                <a:cubicBezTo>
                  <a:pt x="1348292" y="785308"/>
                  <a:pt x="1347804" y="807916"/>
                  <a:pt x="1355463" y="828339"/>
                </a:cubicBezTo>
                <a:cubicBezTo>
                  <a:pt x="1359024" y="837836"/>
                  <a:pt x="1372443" y="840782"/>
                  <a:pt x="1376979" y="849854"/>
                </a:cubicBezTo>
                <a:cubicBezTo>
                  <a:pt x="1387122" y="870139"/>
                  <a:pt x="1392994" y="892398"/>
                  <a:pt x="1398494" y="914400"/>
                </a:cubicBezTo>
                <a:cubicBezTo>
                  <a:pt x="1422759" y="1011462"/>
                  <a:pt x="1410658" y="972409"/>
                  <a:pt x="1430767" y="1032734"/>
                </a:cubicBezTo>
                <a:cubicBezTo>
                  <a:pt x="1463362" y="1391272"/>
                  <a:pt x="1449899" y="1197438"/>
                  <a:pt x="1430767" y="1914861"/>
                </a:cubicBezTo>
                <a:cubicBezTo>
                  <a:pt x="1430636" y="1919765"/>
                  <a:pt x="1414424" y="1981545"/>
                  <a:pt x="1409252" y="1990165"/>
                </a:cubicBezTo>
                <a:cubicBezTo>
                  <a:pt x="1404034" y="1998862"/>
                  <a:pt x="1394908" y="2004508"/>
                  <a:pt x="1387736" y="2011680"/>
                </a:cubicBezTo>
                <a:cubicBezTo>
                  <a:pt x="1384150" y="2022438"/>
                  <a:pt x="1383570" y="2034726"/>
                  <a:pt x="1376979" y="2043953"/>
                </a:cubicBezTo>
                <a:cubicBezTo>
                  <a:pt x="1365189" y="2060460"/>
                  <a:pt x="1333948" y="2086984"/>
                  <a:pt x="1333948" y="2086984"/>
                </a:cubicBezTo>
                <a:cubicBezTo>
                  <a:pt x="1330362" y="2097742"/>
                  <a:pt x="1329480" y="2109822"/>
                  <a:pt x="1323190" y="2119257"/>
                </a:cubicBezTo>
                <a:cubicBezTo>
                  <a:pt x="1306623" y="2144108"/>
                  <a:pt x="1282460" y="2157168"/>
                  <a:pt x="1258645" y="2173045"/>
                </a:cubicBezTo>
                <a:cubicBezTo>
                  <a:pt x="1251473" y="2183803"/>
                  <a:pt x="1245406" y="2195386"/>
                  <a:pt x="1237129" y="2205318"/>
                </a:cubicBezTo>
                <a:cubicBezTo>
                  <a:pt x="1205529" y="2243238"/>
                  <a:pt x="1185294" y="2250631"/>
                  <a:pt x="1140310" y="2280621"/>
                </a:cubicBezTo>
                <a:cubicBezTo>
                  <a:pt x="1140306" y="2280624"/>
                  <a:pt x="1075770" y="2323651"/>
                  <a:pt x="1075765" y="2323652"/>
                </a:cubicBezTo>
                <a:lnTo>
                  <a:pt x="1032734" y="2334410"/>
                </a:lnTo>
                <a:cubicBezTo>
                  <a:pt x="1021976" y="2345168"/>
                  <a:pt x="1013120" y="2358244"/>
                  <a:pt x="1000461" y="2366683"/>
                </a:cubicBezTo>
                <a:cubicBezTo>
                  <a:pt x="965899" y="2389724"/>
                  <a:pt x="915350" y="2370836"/>
                  <a:pt x="882127" y="2366683"/>
                </a:cubicBezTo>
                <a:cubicBezTo>
                  <a:pt x="862084" y="2346640"/>
                  <a:pt x="829869" y="2320051"/>
                  <a:pt x="817581" y="2291379"/>
                </a:cubicBezTo>
                <a:cubicBezTo>
                  <a:pt x="777299" y="2197388"/>
                  <a:pt x="846223" y="2300881"/>
                  <a:pt x="774550" y="2205318"/>
                </a:cubicBezTo>
                <a:cubicBezTo>
                  <a:pt x="770964" y="2180217"/>
                  <a:pt x="763793" y="2155370"/>
                  <a:pt x="763793" y="2130014"/>
                </a:cubicBezTo>
                <a:cubicBezTo>
                  <a:pt x="763793" y="1845741"/>
                  <a:pt x="758632" y="2032318"/>
                  <a:pt x="785308" y="1925619"/>
                </a:cubicBezTo>
                <a:cubicBezTo>
                  <a:pt x="789743" y="1907881"/>
                  <a:pt x="791255" y="1889471"/>
                  <a:pt x="796066" y="1871831"/>
                </a:cubicBezTo>
                <a:cubicBezTo>
                  <a:pt x="802033" y="1849951"/>
                  <a:pt x="812080" y="1829287"/>
                  <a:pt x="817581" y="1807285"/>
                </a:cubicBezTo>
                <a:cubicBezTo>
                  <a:pt x="821167" y="1792941"/>
                  <a:pt x="824091" y="1778416"/>
                  <a:pt x="828339" y="1764254"/>
                </a:cubicBezTo>
                <a:cubicBezTo>
                  <a:pt x="834856" y="1742531"/>
                  <a:pt x="849854" y="1699708"/>
                  <a:pt x="849854" y="1699708"/>
                </a:cubicBezTo>
                <a:cubicBezTo>
                  <a:pt x="871789" y="1107463"/>
                  <a:pt x="810090" y="1302621"/>
                  <a:pt x="882127" y="1086523"/>
                </a:cubicBezTo>
                <a:cubicBezTo>
                  <a:pt x="878541" y="1047078"/>
                  <a:pt x="873397" y="1007744"/>
                  <a:pt x="871369" y="968188"/>
                </a:cubicBezTo>
                <a:cubicBezTo>
                  <a:pt x="866224" y="867851"/>
                  <a:pt x="597041" y="745732"/>
                  <a:pt x="590774" y="645459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67" name="Straight Arrow Connector 266"/>
          <p:cNvCxnSpPr/>
          <p:nvPr/>
        </p:nvCxnSpPr>
        <p:spPr>
          <a:xfrm>
            <a:off x="5313363" y="2463800"/>
            <a:ext cx="414337" cy="1463675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8763000" y="2286000"/>
            <a:ext cx="381000" cy="76200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Diamond 274"/>
          <p:cNvSpPr/>
          <p:nvPr/>
        </p:nvSpPr>
        <p:spPr>
          <a:xfrm>
            <a:off x="2743200" y="57150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" name="Diamond 275"/>
          <p:cNvSpPr/>
          <p:nvPr/>
        </p:nvSpPr>
        <p:spPr>
          <a:xfrm>
            <a:off x="8610600" y="55626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7" name="Diamond 276"/>
          <p:cNvSpPr/>
          <p:nvPr/>
        </p:nvSpPr>
        <p:spPr>
          <a:xfrm rot="3782058">
            <a:off x="5594350" y="389731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1" name="Diamond 280"/>
          <p:cNvSpPr/>
          <p:nvPr/>
        </p:nvSpPr>
        <p:spPr>
          <a:xfrm rot="17347253">
            <a:off x="2438400" y="15240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4" name="Diamond 283"/>
          <p:cNvSpPr/>
          <p:nvPr/>
        </p:nvSpPr>
        <p:spPr>
          <a:xfrm rot="2906087">
            <a:off x="7448550" y="56721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Diamond 286"/>
          <p:cNvSpPr/>
          <p:nvPr/>
        </p:nvSpPr>
        <p:spPr>
          <a:xfrm>
            <a:off x="1760538" y="5643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0" name="Diamond 289"/>
          <p:cNvSpPr/>
          <p:nvPr/>
        </p:nvSpPr>
        <p:spPr>
          <a:xfrm rot="2299597">
            <a:off x="10155238" y="5643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3" name="Diamond 292"/>
          <p:cNvSpPr/>
          <p:nvPr/>
        </p:nvSpPr>
        <p:spPr>
          <a:xfrm rot="15438913">
            <a:off x="7259638" y="21907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6" name="Diamond 295"/>
          <p:cNvSpPr/>
          <p:nvPr/>
        </p:nvSpPr>
        <p:spPr>
          <a:xfrm rot="3919552">
            <a:off x="895350" y="5262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9" name="Diamond 298"/>
          <p:cNvSpPr/>
          <p:nvPr/>
        </p:nvSpPr>
        <p:spPr>
          <a:xfrm rot="19118686">
            <a:off x="8570913" y="18732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Diamond 301"/>
          <p:cNvSpPr/>
          <p:nvPr/>
        </p:nvSpPr>
        <p:spPr>
          <a:xfrm rot="11269976">
            <a:off x="6915150" y="5394325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5" name="Diamond 304"/>
          <p:cNvSpPr/>
          <p:nvPr/>
        </p:nvSpPr>
        <p:spPr>
          <a:xfrm rot="14689058">
            <a:off x="3525838" y="54181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6" name="Diamond 305"/>
          <p:cNvSpPr/>
          <p:nvPr/>
        </p:nvSpPr>
        <p:spPr>
          <a:xfrm rot="14689058">
            <a:off x="4081463" y="14414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" name="Diamond 306"/>
          <p:cNvSpPr/>
          <p:nvPr/>
        </p:nvSpPr>
        <p:spPr>
          <a:xfrm rot="14689058">
            <a:off x="1095375" y="60579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" name="Diamond 307"/>
          <p:cNvSpPr/>
          <p:nvPr/>
        </p:nvSpPr>
        <p:spPr>
          <a:xfrm rot="10237577">
            <a:off x="9523413" y="54435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9" name="Diamond 308"/>
          <p:cNvSpPr/>
          <p:nvPr/>
        </p:nvSpPr>
        <p:spPr>
          <a:xfrm rot="3782058">
            <a:off x="5149850" y="1970088"/>
            <a:ext cx="304800" cy="457200"/>
          </a:xfrm>
          <a:prstGeom prst="diamond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Explosion 1 237"/>
          <p:cNvSpPr/>
          <p:nvPr/>
        </p:nvSpPr>
        <p:spPr>
          <a:xfrm>
            <a:off x="4038600" y="6019800"/>
            <a:ext cx="762000" cy="685800"/>
          </a:xfrm>
          <a:prstGeom prst="irregularSeal1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9" name="Arc 238"/>
          <p:cNvSpPr/>
          <p:nvPr/>
        </p:nvSpPr>
        <p:spPr>
          <a:xfrm rot="10800000" flipV="1">
            <a:off x="4648200" y="5421313"/>
            <a:ext cx="1785938" cy="1360487"/>
          </a:xfrm>
          <a:prstGeom prst="arc">
            <a:avLst>
              <a:gd name="adj1" fmla="val 11233544"/>
              <a:gd name="adj2" fmla="val 0"/>
            </a:avLst>
          </a:prstGeom>
          <a:ln w="38100">
            <a:solidFill>
              <a:schemeClr val="bg2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774" name="TextBox 273"/>
          <p:cNvSpPr txBox="1">
            <a:spLocks noChangeArrowheads="1"/>
          </p:cNvSpPr>
          <p:nvPr/>
        </p:nvSpPr>
        <p:spPr bwMode="auto">
          <a:xfrm>
            <a:off x="4168775" y="6172200"/>
            <a:ext cx="62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ATP</a:t>
            </a:r>
          </a:p>
        </p:txBody>
      </p:sp>
      <p:sp>
        <p:nvSpPr>
          <p:cNvPr id="31775" name="TextBox 273"/>
          <p:cNvSpPr txBox="1">
            <a:spLocks noChangeArrowheads="1"/>
          </p:cNvSpPr>
          <p:nvPr/>
        </p:nvSpPr>
        <p:spPr bwMode="auto">
          <a:xfrm>
            <a:off x="6157913" y="6054725"/>
            <a:ext cx="671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ADP</a:t>
            </a:r>
          </a:p>
        </p:txBody>
      </p:sp>
    </p:spTree>
    <p:extLst>
      <p:ext uri="{BB962C8B-B14F-4D97-AF65-F5344CB8AC3E}">
        <p14:creationId xmlns:p14="http://schemas.microsoft.com/office/powerpoint/2010/main" val="52797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Step 2</a:t>
            </a:r>
            <a:r>
              <a:rPr lang="en-US" dirty="0"/>
              <a:t> for </a:t>
            </a:r>
            <a:r>
              <a:rPr lang="en-US" b="1" i="1" dirty="0"/>
              <a:t>Active Transport</a:t>
            </a:r>
            <a:endParaRPr lang="en-US" dirty="0"/>
          </a:p>
        </p:txBody>
      </p:sp>
      <p:grpSp>
        <p:nvGrpSpPr>
          <p:cNvPr id="32771" name="Group 213"/>
          <p:cNvGrpSpPr>
            <a:grpSpLocks/>
          </p:cNvGrpSpPr>
          <p:nvPr/>
        </p:nvGrpSpPr>
        <p:grpSpPr bwMode="auto">
          <a:xfrm>
            <a:off x="2057400" y="3048000"/>
            <a:ext cx="8153400" cy="2286000"/>
            <a:chOff x="533400" y="3505200"/>
            <a:chExt cx="8153400" cy="2286000"/>
          </a:xfrm>
        </p:grpSpPr>
        <p:grpSp>
          <p:nvGrpSpPr>
            <p:cNvPr id="32800" name="Group 3"/>
            <p:cNvGrpSpPr>
              <a:grpSpLocks/>
            </p:cNvGrpSpPr>
            <p:nvPr/>
          </p:nvGrpSpPr>
          <p:grpSpPr bwMode="auto">
            <a:xfrm>
              <a:off x="533400" y="3505200"/>
              <a:ext cx="8153400" cy="1371600"/>
              <a:chOff x="685800" y="3200400"/>
              <a:chExt cx="8153400" cy="1371600"/>
            </a:xfrm>
          </p:grpSpPr>
          <p:grpSp>
            <p:nvGrpSpPr>
              <p:cNvPr id="32906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6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7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07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3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4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08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0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1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2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09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7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8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9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0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4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5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6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1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1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2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3" name="Freeform 2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2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3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4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5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6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7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8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19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0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1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2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3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4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5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6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7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8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29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30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931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32801" name="Group 108"/>
            <p:cNvGrpSpPr>
              <a:grpSpLocks/>
            </p:cNvGrpSpPr>
            <p:nvPr/>
          </p:nvGrpSpPr>
          <p:grpSpPr bwMode="auto">
            <a:xfrm rot="10800000">
              <a:off x="533400" y="4419600"/>
              <a:ext cx="8153400" cy="1371600"/>
              <a:chOff x="685800" y="3200400"/>
              <a:chExt cx="8153400" cy="1371600"/>
            </a:xfrm>
          </p:grpSpPr>
          <p:grpSp>
            <p:nvGrpSpPr>
              <p:cNvPr id="32802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11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2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3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8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0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4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5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6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5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2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4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6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9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0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7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6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8" name="Freeform 27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8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09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0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1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2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3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4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5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6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7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8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19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0" name="Oval 159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0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1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2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3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4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5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6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74834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2827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2772" name="TextBox 226"/>
          <p:cNvSpPr txBox="1">
            <a:spLocks noChangeArrowheads="1"/>
          </p:cNvSpPr>
          <p:nvPr/>
        </p:nvSpPr>
        <p:spPr bwMode="auto">
          <a:xfrm>
            <a:off x="7391400" y="1600200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LOW Concentration</a:t>
            </a:r>
          </a:p>
        </p:txBody>
      </p:sp>
      <p:sp>
        <p:nvSpPr>
          <p:cNvPr id="32773" name="TextBox 227"/>
          <p:cNvSpPr txBox="1">
            <a:spLocks noChangeArrowheads="1"/>
          </p:cNvSpPr>
          <p:nvPr/>
        </p:nvSpPr>
        <p:spPr bwMode="auto">
          <a:xfrm>
            <a:off x="7477125" y="6259513"/>
            <a:ext cx="2439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HIGH Concentration</a:t>
            </a:r>
          </a:p>
        </p:txBody>
      </p:sp>
      <p:cxnSp>
        <p:nvCxnSpPr>
          <p:cNvPr id="273" name="Straight Arrow Connector 272"/>
          <p:cNvCxnSpPr/>
          <p:nvPr/>
        </p:nvCxnSpPr>
        <p:spPr>
          <a:xfrm flipV="1">
            <a:off x="9144000" y="2743200"/>
            <a:ext cx="990600" cy="30480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/>
          <p:cNvSpPr/>
          <p:nvPr/>
        </p:nvSpPr>
        <p:spPr>
          <a:xfrm>
            <a:off x="4495800" y="3200400"/>
            <a:ext cx="2286000" cy="2209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4213225" y="3141663"/>
            <a:ext cx="1301750" cy="2352675"/>
          </a:xfrm>
          <a:custGeom>
            <a:avLst/>
            <a:gdLst>
              <a:gd name="connsiteX0" fmla="*/ 1258644 w 1301675"/>
              <a:gd name="connsiteY0" fmla="*/ 171574 h 2032294"/>
              <a:gd name="connsiteX1" fmla="*/ 1247887 w 1301675"/>
              <a:gd name="connsiteY1" fmla="*/ 107028 h 2032294"/>
              <a:gd name="connsiteX2" fmla="*/ 1226372 w 1301675"/>
              <a:gd name="connsiteY2" fmla="*/ 74755 h 2032294"/>
              <a:gd name="connsiteX3" fmla="*/ 1194099 w 1301675"/>
              <a:gd name="connsiteY3" fmla="*/ 63998 h 2032294"/>
              <a:gd name="connsiteX4" fmla="*/ 1118795 w 1301675"/>
              <a:gd name="connsiteY4" fmla="*/ 53240 h 2032294"/>
              <a:gd name="connsiteX5" fmla="*/ 677732 w 1301675"/>
              <a:gd name="connsiteY5" fmla="*/ 53240 h 2032294"/>
              <a:gd name="connsiteX6" fmla="*/ 591670 w 1301675"/>
              <a:gd name="connsiteY6" fmla="*/ 74755 h 2032294"/>
              <a:gd name="connsiteX7" fmla="*/ 570155 w 1301675"/>
              <a:gd name="connsiteY7" fmla="*/ 96271 h 2032294"/>
              <a:gd name="connsiteX8" fmla="*/ 537882 w 1301675"/>
              <a:gd name="connsiteY8" fmla="*/ 107028 h 2032294"/>
              <a:gd name="connsiteX9" fmla="*/ 516367 w 1301675"/>
              <a:gd name="connsiteY9" fmla="*/ 139301 h 2032294"/>
              <a:gd name="connsiteX10" fmla="*/ 451821 w 1301675"/>
              <a:gd name="connsiteY10" fmla="*/ 193090 h 2032294"/>
              <a:gd name="connsiteX11" fmla="*/ 408790 w 1301675"/>
              <a:gd name="connsiteY11" fmla="*/ 257635 h 2032294"/>
              <a:gd name="connsiteX12" fmla="*/ 365760 w 1301675"/>
              <a:gd name="connsiteY12" fmla="*/ 311424 h 2032294"/>
              <a:gd name="connsiteX13" fmla="*/ 344244 w 1301675"/>
              <a:gd name="connsiteY13" fmla="*/ 332939 h 2032294"/>
              <a:gd name="connsiteX14" fmla="*/ 311972 w 1301675"/>
              <a:gd name="connsiteY14" fmla="*/ 397485 h 2032294"/>
              <a:gd name="connsiteX15" fmla="*/ 268941 w 1301675"/>
              <a:gd name="connsiteY15" fmla="*/ 472788 h 2032294"/>
              <a:gd name="connsiteX16" fmla="*/ 258183 w 1301675"/>
              <a:gd name="connsiteY16" fmla="*/ 505061 h 2032294"/>
              <a:gd name="connsiteX17" fmla="*/ 225910 w 1301675"/>
              <a:gd name="connsiteY17" fmla="*/ 558850 h 2032294"/>
              <a:gd name="connsiteX18" fmla="*/ 204395 w 1301675"/>
              <a:gd name="connsiteY18" fmla="*/ 655668 h 2032294"/>
              <a:gd name="connsiteX19" fmla="*/ 182880 w 1301675"/>
              <a:gd name="connsiteY19" fmla="*/ 677184 h 2032294"/>
              <a:gd name="connsiteX20" fmla="*/ 161364 w 1301675"/>
              <a:gd name="connsiteY20" fmla="*/ 741730 h 2032294"/>
              <a:gd name="connsiteX21" fmla="*/ 139849 w 1301675"/>
              <a:gd name="connsiteY21" fmla="*/ 784760 h 2032294"/>
              <a:gd name="connsiteX22" fmla="*/ 118334 w 1301675"/>
              <a:gd name="connsiteY22" fmla="*/ 849306 h 2032294"/>
              <a:gd name="connsiteX23" fmla="*/ 107576 w 1301675"/>
              <a:gd name="connsiteY23" fmla="*/ 881579 h 2032294"/>
              <a:gd name="connsiteX24" fmla="*/ 86061 w 1301675"/>
              <a:gd name="connsiteY24" fmla="*/ 913852 h 2032294"/>
              <a:gd name="connsiteX25" fmla="*/ 53788 w 1301675"/>
              <a:gd name="connsiteY25" fmla="*/ 999913 h 2032294"/>
              <a:gd name="connsiteX26" fmla="*/ 32273 w 1301675"/>
              <a:gd name="connsiteY26" fmla="*/ 1085974 h 2032294"/>
              <a:gd name="connsiteX27" fmla="*/ 21515 w 1301675"/>
              <a:gd name="connsiteY27" fmla="*/ 1129005 h 2032294"/>
              <a:gd name="connsiteX28" fmla="*/ 0 w 1301675"/>
              <a:gd name="connsiteY28" fmla="*/ 1193551 h 2032294"/>
              <a:gd name="connsiteX29" fmla="*/ 10757 w 1301675"/>
              <a:gd name="connsiteY29" fmla="*/ 1623857 h 2032294"/>
              <a:gd name="connsiteX30" fmla="*/ 32273 w 1301675"/>
              <a:gd name="connsiteY30" fmla="*/ 1709918 h 2032294"/>
              <a:gd name="connsiteX31" fmla="*/ 75303 w 1301675"/>
              <a:gd name="connsiteY31" fmla="*/ 1774464 h 2032294"/>
              <a:gd name="connsiteX32" fmla="*/ 96819 w 1301675"/>
              <a:gd name="connsiteY32" fmla="*/ 1795979 h 2032294"/>
              <a:gd name="connsiteX33" fmla="*/ 118334 w 1301675"/>
              <a:gd name="connsiteY33" fmla="*/ 1828252 h 2032294"/>
              <a:gd name="connsiteX34" fmla="*/ 193637 w 1301675"/>
              <a:gd name="connsiteY34" fmla="*/ 1871283 h 2032294"/>
              <a:gd name="connsiteX35" fmla="*/ 215153 w 1301675"/>
              <a:gd name="connsiteY35" fmla="*/ 1892798 h 2032294"/>
              <a:gd name="connsiteX36" fmla="*/ 301214 w 1301675"/>
              <a:gd name="connsiteY36" fmla="*/ 1914313 h 2032294"/>
              <a:gd name="connsiteX37" fmla="*/ 398033 w 1301675"/>
              <a:gd name="connsiteY37" fmla="*/ 1957344 h 2032294"/>
              <a:gd name="connsiteX38" fmla="*/ 462579 w 1301675"/>
              <a:gd name="connsiteY38" fmla="*/ 1978859 h 2032294"/>
              <a:gd name="connsiteX39" fmla="*/ 494852 w 1301675"/>
              <a:gd name="connsiteY39" fmla="*/ 2000374 h 2032294"/>
              <a:gd name="connsiteX40" fmla="*/ 570155 w 1301675"/>
              <a:gd name="connsiteY40" fmla="*/ 2011132 h 2032294"/>
              <a:gd name="connsiteX41" fmla="*/ 710004 w 1301675"/>
              <a:gd name="connsiteY41" fmla="*/ 1968101 h 2032294"/>
              <a:gd name="connsiteX42" fmla="*/ 720762 w 1301675"/>
              <a:gd name="connsiteY42" fmla="*/ 1935828 h 2032294"/>
              <a:gd name="connsiteX43" fmla="*/ 710004 w 1301675"/>
              <a:gd name="connsiteY43" fmla="*/ 1580826 h 2032294"/>
              <a:gd name="connsiteX44" fmla="*/ 677732 w 1301675"/>
              <a:gd name="connsiteY44" fmla="*/ 1473250 h 2032294"/>
              <a:gd name="connsiteX45" fmla="*/ 666974 w 1301675"/>
              <a:gd name="connsiteY45" fmla="*/ 1440977 h 2032294"/>
              <a:gd name="connsiteX46" fmla="*/ 645459 w 1301675"/>
              <a:gd name="connsiteY46" fmla="*/ 1258097 h 2032294"/>
              <a:gd name="connsiteX47" fmla="*/ 656216 w 1301675"/>
              <a:gd name="connsiteY47" fmla="*/ 1064459 h 2032294"/>
              <a:gd name="connsiteX48" fmla="*/ 666974 w 1301675"/>
              <a:gd name="connsiteY48" fmla="*/ 1032186 h 2032294"/>
              <a:gd name="connsiteX49" fmla="*/ 710004 w 1301675"/>
              <a:gd name="connsiteY49" fmla="*/ 967640 h 2032294"/>
              <a:gd name="connsiteX50" fmla="*/ 742277 w 1301675"/>
              <a:gd name="connsiteY50" fmla="*/ 892337 h 2032294"/>
              <a:gd name="connsiteX51" fmla="*/ 753035 w 1301675"/>
              <a:gd name="connsiteY51" fmla="*/ 860064 h 2032294"/>
              <a:gd name="connsiteX52" fmla="*/ 785308 w 1301675"/>
              <a:gd name="connsiteY52" fmla="*/ 849306 h 2032294"/>
              <a:gd name="connsiteX53" fmla="*/ 860612 w 1301675"/>
              <a:gd name="connsiteY53" fmla="*/ 741730 h 2032294"/>
              <a:gd name="connsiteX54" fmla="*/ 892884 w 1301675"/>
              <a:gd name="connsiteY54" fmla="*/ 720214 h 2032294"/>
              <a:gd name="connsiteX55" fmla="*/ 935915 w 1301675"/>
              <a:gd name="connsiteY55" fmla="*/ 655668 h 2032294"/>
              <a:gd name="connsiteX56" fmla="*/ 957430 w 1301675"/>
              <a:gd name="connsiteY56" fmla="*/ 623395 h 2032294"/>
              <a:gd name="connsiteX57" fmla="*/ 978946 w 1301675"/>
              <a:gd name="connsiteY57" fmla="*/ 601880 h 2032294"/>
              <a:gd name="connsiteX58" fmla="*/ 1000461 w 1301675"/>
              <a:gd name="connsiteY58" fmla="*/ 569607 h 2032294"/>
              <a:gd name="connsiteX59" fmla="*/ 1065007 w 1301675"/>
              <a:gd name="connsiteY59" fmla="*/ 526577 h 2032294"/>
              <a:gd name="connsiteX60" fmla="*/ 1118795 w 1301675"/>
              <a:gd name="connsiteY60" fmla="*/ 494304 h 2032294"/>
              <a:gd name="connsiteX61" fmla="*/ 1172583 w 1301675"/>
              <a:gd name="connsiteY61" fmla="*/ 462031 h 2032294"/>
              <a:gd name="connsiteX62" fmla="*/ 1215614 w 1301675"/>
              <a:gd name="connsiteY62" fmla="*/ 408243 h 2032294"/>
              <a:gd name="connsiteX63" fmla="*/ 1258644 w 1301675"/>
              <a:gd name="connsiteY63" fmla="*/ 354454 h 2032294"/>
              <a:gd name="connsiteX64" fmla="*/ 1269402 w 1301675"/>
              <a:gd name="connsiteY64" fmla="*/ 311424 h 2032294"/>
              <a:gd name="connsiteX65" fmla="*/ 1290917 w 1301675"/>
              <a:gd name="connsiteY65" fmla="*/ 289908 h 2032294"/>
              <a:gd name="connsiteX66" fmla="*/ 1301675 w 1301675"/>
              <a:gd name="connsiteY66" fmla="*/ 246878 h 2032294"/>
              <a:gd name="connsiteX67" fmla="*/ 1290917 w 1301675"/>
              <a:gd name="connsiteY67" fmla="*/ 160817 h 2032294"/>
              <a:gd name="connsiteX68" fmla="*/ 1280160 w 1301675"/>
              <a:gd name="connsiteY68" fmla="*/ 128544 h 2032294"/>
              <a:gd name="connsiteX69" fmla="*/ 1247887 w 1301675"/>
              <a:gd name="connsiteY69" fmla="*/ 117786 h 2032294"/>
              <a:gd name="connsiteX0" fmla="*/ 1258644 w 1301675"/>
              <a:gd name="connsiteY0" fmla="*/ 171574 h 2126777"/>
              <a:gd name="connsiteX1" fmla="*/ 1247887 w 1301675"/>
              <a:gd name="connsiteY1" fmla="*/ 107028 h 2126777"/>
              <a:gd name="connsiteX2" fmla="*/ 1226372 w 1301675"/>
              <a:gd name="connsiteY2" fmla="*/ 74755 h 2126777"/>
              <a:gd name="connsiteX3" fmla="*/ 1194099 w 1301675"/>
              <a:gd name="connsiteY3" fmla="*/ 63998 h 2126777"/>
              <a:gd name="connsiteX4" fmla="*/ 1118795 w 1301675"/>
              <a:gd name="connsiteY4" fmla="*/ 53240 h 2126777"/>
              <a:gd name="connsiteX5" fmla="*/ 677732 w 1301675"/>
              <a:gd name="connsiteY5" fmla="*/ 53240 h 2126777"/>
              <a:gd name="connsiteX6" fmla="*/ 591670 w 1301675"/>
              <a:gd name="connsiteY6" fmla="*/ 74755 h 2126777"/>
              <a:gd name="connsiteX7" fmla="*/ 570155 w 1301675"/>
              <a:gd name="connsiteY7" fmla="*/ 96271 h 2126777"/>
              <a:gd name="connsiteX8" fmla="*/ 537882 w 1301675"/>
              <a:gd name="connsiteY8" fmla="*/ 107028 h 2126777"/>
              <a:gd name="connsiteX9" fmla="*/ 516367 w 1301675"/>
              <a:gd name="connsiteY9" fmla="*/ 139301 h 2126777"/>
              <a:gd name="connsiteX10" fmla="*/ 451821 w 1301675"/>
              <a:gd name="connsiteY10" fmla="*/ 193090 h 2126777"/>
              <a:gd name="connsiteX11" fmla="*/ 408790 w 1301675"/>
              <a:gd name="connsiteY11" fmla="*/ 257635 h 2126777"/>
              <a:gd name="connsiteX12" fmla="*/ 365760 w 1301675"/>
              <a:gd name="connsiteY12" fmla="*/ 311424 h 2126777"/>
              <a:gd name="connsiteX13" fmla="*/ 344244 w 1301675"/>
              <a:gd name="connsiteY13" fmla="*/ 332939 h 2126777"/>
              <a:gd name="connsiteX14" fmla="*/ 311972 w 1301675"/>
              <a:gd name="connsiteY14" fmla="*/ 397485 h 2126777"/>
              <a:gd name="connsiteX15" fmla="*/ 268941 w 1301675"/>
              <a:gd name="connsiteY15" fmla="*/ 472788 h 2126777"/>
              <a:gd name="connsiteX16" fmla="*/ 258183 w 1301675"/>
              <a:gd name="connsiteY16" fmla="*/ 505061 h 2126777"/>
              <a:gd name="connsiteX17" fmla="*/ 225910 w 1301675"/>
              <a:gd name="connsiteY17" fmla="*/ 558850 h 2126777"/>
              <a:gd name="connsiteX18" fmla="*/ 204395 w 1301675"/>
              <a:gd name="connsiteY18" fmla="*/ 655668 h 2126777"/>
              <a:gd name="connsiteX19" fmla="*/ 182880 w 1301675"/>
              <a:gd name="connsiteY19" fmla="*/ 677184 h 2126777"/>
              <a:gd name="connsiteX20" fmla="*/ 161364 w 1301675"/>
              <a:gd name="connsiteY20" fmla="*/ 741730 h 2126777"/>
              <a:gd name="connsiteX21" fmla="*/ 139849 w 1301675"/>
              <a:gd name="connsiteY21" fmla="*/ 784760 h 2126777"/>
              <a:gd name="connsiteX22" fmla="*/ 118334 w 1301675"/>
              <a:gd name="connsiteY22" fmla="*/ 849306 h 2126777"/>
              <a:gd name="connsiteX23" fmla="*/ 107576 w 1301675"/>
              <a:gd name="connsiteY23" fmla="*/ 881579 h 2126777"/>
              <a:gd name="connsiteX24" fmla="*/ 86061 w 1301675"/>
              <a:gd name="connsiteY24" fmla="*/ 913852 h 2126777"/>
              <a:gd name="connsiteX25" fmla="*/ 53788 w 1301675"/>
              <a:gd name="connsiteY25" fmla="*/ 999913 h 2126777"/>
              <a:gd name="connsiteX26" fmla="*/ 32273 w 1301675"/>
              <a:gd name="connsiteY26" fmla="*/ 1085974 h 2126777"/>
              <a:gd name="connsiteX27" fmla="*/ 21515 w 1301675"/>
              <a:gd name="connsiteY27" fmla="*/ 1129005 h 2126777"/>
              <a:gd name="connsiteX28" fmla="*/ 0 w 1301675"/>
              <a:gd name="connsiteY28" fmla="*/ 1193551 h 2126777"/>
              <a:gd name="connsiteX29" fmla="*/ 10757 w 1301675"/>
              <a:gd name="connsiteY29" fmla="*/ 1623857 h 2126777"/>
              <a:gd name="connsiteX30" fmla="*/ 32273 w 1301675"/>
              <a:gd name="connsiteY30" fmla="*/ 1709918 h 2126777"/>
              <a:gd name="connsiteX31" fmla="*/ 75303 w 1301675"/>
              <a:gd name="connsiteY31" fmla="*/ 1774464 h 2126777"/>
              <a:gd name="connsiteX32" fmla="*/ 96819 w 1301675"/>
              <a:gd name="connsiteY32" fmla="*/ 1795979 h 2126777"/>
              <a:gd name="connsiteX33" fmla="*/ 118334 w 1301675"/>
              <a:gd name="connsiteY33" fmla="*/ 1828252 h 2126777"/>
              <a:gd name="connsiteX34" fmla="*/ 193637 w 1301675"/>
              <a:gd name="connsiteY34" fmla="*/ 1871283 h 2126777"/>
              <a:gd name="connsiteX35" fmla="*/ 215153 w 1301675"/>
              <a:gd name="connsiteY35" fmla="*/ 1892798 h 2126777"/>
              <a:gd name="connsiteX36" fmla="*/ 301214 w 1301675"/>
              <a:gd name="connsiteY36" fmla="*/ 1914313 h 2126777"/>
              <a:gd name="connsiteX37" fmla="*/ 398033 w 1301675"/>
              <a:gd name="connsiteY37" fmla="*/ 1957344 h 2126777"/>
              <a:gd name="connsiteX38" fmla="*/ 462579 w 1301675"/>
              <a:gd name="connsiteY38" fmla="*/ 1978859 h 2126777"/>
              <a:gd name="connsiteX39" fmla="*/ 494852 w 1301675"/>
              <a:gd name="connsiteY39" fmla="*/ 2000374 h 2126777"/>
              <a:gd name="connsiteX40" fmla="*/ 570155 w 1301675"/>
              <a:gd name="connsiteY40" fmla="*/ 2011132 h 2126777"/>
              <a:gd name="connsiteX41" fmla="*/ 710004 w 1301675"/>
              <a:gd name="connsiteY41" fmla="*/ 1968101 h 2126777"/>
              <a:gd name="connsiteX42" fmla="*/ 1044388 w 1301675"/>
              <a:gd name="connsiteY42" fmla="*/ 2116019 h 2126777"/>
              <a:gd name="connsiteX43" fmla="*/ 710004 w 1301675"/>
              <a:gd name="connsiteY43" fmla="*/ 1580826 h 2126777"/>
              <a:gd name="connsiteX44" fmla="*/ 677732 w 1301675"/>
              <a:gd name="connsiteY44" fmla="*/ 1473250 h 2126777"/>
              <a:gd name="connsiteX45" fmla="*/ 666974 w 1301675"/>
              <a:gd name="connsiteY45" fmla="*/ 1440977 h 2126777"/>
              <a:gd name="connsiteX46" fmla="*/ 645459 w 1301675"/>
              <a:gd name="connsiteY46" fmla="*/ 1258097 h 2126777"/>
              <a:gd name="connsiteX47" fmla="*/ 656216 w 1301675"/>
              <a:gd name="connsiteY47" fmla="*/ 1064459 h 2126777"/>
              <a:gd name="connsiteX48" fmla="*/ 666974 w 1301675"/>
              <a:gd name="connsiteY48" fmla="*/ 1032186 h 2126777"/>
              <a:gd name="connsiteX49" fmla="*/ 710004 w 1301675"/>
              <a:gd name="connsiteY49" fmla="*/ 967640 h 2126777"/>
              <a:gd name="connsiteX50" fmla="*/ 742277 w 1301675"/>
              <a:gd name="connsiteY50" fmla="*/ 892337 h 2126777"/>
              <a:gd name="connsiteX51" fmla="*/ 753035 w 1301675"/>
              <a:gd name="connsiteY51" fmla="*/ 860064 h 2126777"/>
              <a:gd name="connsiteX52" fmla="*/ 785308 w 1301675"/>
              <a:gd name="connsiteY52" fmla="*/ 849306 h 2126777"/>
              <a:gd name="connsiteX53" fmla="*/ 860612 w 1301675"/>
              <a:gd name="connsiteY53" fmla="*/ 741730 h 2126777"/>
              <a:gd name="connsiteX54" fmla="*/ 892884 w 1301675"/>
              <a:gd name="connsiteY54" fmla="*/ 720214 h 2126777"/>
              <a:gd name="connsiteX55" fmla="*/ 935915 w 1301675"/>
              <a:gd name="connsiteY55" fmla="*/ 655668 h 2126777"/>
              <a:gd name="connsiteX56" fmla="*/ 957430 w 1301675"/>
              <a:gd name="connsiteY56" fmla="*/ 623395 h 2126777"/>
              <a:gd name="connsiteX57" fmla="*/ 978946 w 1301675"/>
              <a:gd name="connsiteY57" fmla="*/ 601880 h 2126777"/>
              <a:gd name="connsiteX58" fmla="*/ 1000461 w 1301675"/>
              <a:gd name="connsiteY58" fmla="*/ 569607 h 2126777"/>
              <a:gd name="connsiteX59" fmla="*/ 1065007 w 1301675"/>
              <a:gd name="connsiteY59" fmla="*/ 526577 h 2126777"/>
              <a:gd name="connsiteX60" fmla="*/ 1118795 w 1301675"/>
              <a:gd name="connsiteY60" fmla="*/ 494304 h 2126777"/>
              <a:gd name="connsiteX61" fmla="*/ 1172583 w 1301675"/>
              <a:gd name="connsiteY61" fmla="*/ 462031 h 2126777"/>
              <a:gd name="connsiteX62" fmla="*/ 1215614 w 1301675"/>
              <a:gd name="connsiteY62" fmla="*/ 408243 h 2126777"/>
              <a:gd name="connsiteX63" fmla="*/ 1258644 w 1301675"/>
              <a:gd name="connsiteY63" fmla="*/ 354454 h 2126777"/>
              <a:gd name="connsiteX64" fmla="*/ 1269402 w 1301675"/>
              <a:gd name="connsiteY64" fmla="*/ 311424 h 2126777"/>
              <a:gd name="connsiteX65" fmla="*/ 1290917 w 1301675"/>
              <a:gd name="connsiteY65" fmla="*/ 289908 h 2126777"/>
              <a:gd name="connsiteX66" fmla="*/ 1301675 w 1301675"/>
              <a:gd name="connsiteY66" fmla="*/ 246878 h 2126777"/>
              <a:gd name="connsiteX67" fmla="*/ 1290917 w 1301675"/>
              <a:gd name="connsiteY67" fmla="*/ 160817 h 2126777"/>
              <a:gd name="connsiteX68" fmla="*/ 1280160 w 1301675"/>
              <a:gd name="connsiteY68" fmla="*/ 128544 h 2126777"/>
              <a:gd name="connsiteX69" fmla="*/ 1247887 w 1301675"/>
              <a:gd name="connsiteY69" fmla="*/ 117786 h 2126777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494852 w 1301675"/>
              <a:gd name="connsiteY39" fmla="*/ 2000374 h 2332612"/>
              <a:gd name="connsiteX40" fmla="*/ 570155 w 1301675"/>
              <a:gd name="connsiteY40" fmla="*/ 2011132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494852 w 1301675"/>
              <a:gd name="connsiteY39" fmla="*/ 2000374 h 2332612"/>
              <a:gd name="connsiteX40" fmla="*/ 739588 w 1301675"/>
              <a:gd name="connsiteY40" fmla="*/ 2192218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32612"/>
              <a:gd name="connsiteX1" fmla="*/ 1247887 w 1301675"/>
              <a:gd name="connsiteY1" fmla="*/ 107028 h 2332612"/>
              <a:gd name="connsiteX2" fmla="*/ 1226372 w 1301675"/>
              <a:gd name="connsiteY2" fmla="*/ 74755 h 2332612"/>
              <a:gd name="connsiteX3" fmla="*/ 1194099 w 1301675"/>
              <a:gd name="connsiteY3" fmla="*/ 63998 h 2332612"/>
              <a:gd name="connsiteX4" fmla="*/ 1118795 w 1301675"/>
              <a:gd name="connsiteY4" fmla="*/ 53240 h 2332612"/>
              <a:gd name="connsiteX5" fmla="*/ 677732 w 1301675"/>
              <a:gd name="connsiteY5" fmla="*/ 53240 h 2332612"/>
              <a:gd name="connsiteX6" fmla="*/ 591670 w 1301675"/>
              <a:gd name="connsiteY6" fmla="*/ 74755 h 2332612"/>
              <a:gd name="connsiteX7" fmla="*/ 570155 w 1301675"/>
              <a:gd name="connsiteY7" fmla="*/ 96271 h 2332612"/>
              <a:gd name="connsiteX8" fmla="*/ 537882 w 1301675"/>
              <a:gd name="connsiteY8" fmla="*/ 107028 h 2332612"/>
              <a:gd name="connsiteX9" fmla="*/ 516367 w 1301675"/>
              <a:gd name="connsiteY9" fmla="*/ 139301 h 2332612"/>
              <a:gd name="connsiteX10" fmla="*/ 451821 w 1301675"/>
              <a:gd name="connsiteY10" fmla="*/ 193090 h 2332612"/>
              <a:gd name="connsiteX11" fmla="*/ 408790 w 1301675"/>
              <a:gd name="connsiteY11" fmla="*/ 257635 h 2332612"/>
              <a:gd name="connsiteX12" fmla="*/ 365760 w 1301675"/>
              <a:gd name="connsiteY12" fmla="*/ 311424 h 2332612"/>
              <a:gd name="connsiteX13" fmla="*/ 344244 w 1301675"/>
              <a:gd name="connsiteY13" fmla="*/ 332939 h 2332612"/>
              <a:gd name="connsiteX14" fmla="*/ 311972 w 1301675"/>
              <a:gd name="connsiteY14" fmla="*/ 397485 h 2332612"/>
              <a:gd name="connsiteX15" fmla="*/ 268941 w 1301675"/>
              <a:gd name="connsiteY15" fmla="*/ 472788 h 2332612"/>
              <a:gd name="connsiteX16" fmla="*/ 258183 w 1301675"/>
              <a:gd name="connsiteY16" fmla="*/ 505061 h 2332612"/>
              <a:gd name="connsiteX17" fmla="*/ 225910 w 1301675"/>
              <a:gd name="connsiteY17" fmla="*/ 558850 h 2332612"/>
              <a:gd name="connsiteX18" fmla="*/ 204395 w 1301675"/>
              <a:gd name="connsiteY18" fmla="*/ 655668 h 2332612"/>
              <a:gd name="connsiteX19" fmla="*/ 182880 w 1301675"/>
              <a:gd name="connsiteY19" fmla="*/ 677184 h 2332612"/>
              <a:gd name="connsiteX20" fmla="*/ 161364 w 1301675"/>
              <a:gd name="connsiteY20" fmla="*/ 741730 h 2332612"/>
              <a:gd name="connsiteX21" fmla="*/ 139849 w 1301675"/>
              <a:gd name="connsiteY21" fmla="*/ 784760 h 2332612"/>
              <a:gd name="connsiteX22" fmla="*/ 118334 w 1301675"/>
              <a:gd name="connsiteY22" fmla="*/ 849306 h 2332612"/>
              <a:gd name="connsiteX23" fmla="*/ 107576 w 1301675"/>
              <a:gd name="connsiteY23" fmla="*/ 881579 h 2332612"/>
              <a:gd name="connsiteX24" fmla="*/ 86061 w 1301675"/>
              <a:gd name="connsiteY24" fmla="*/ 913852 h 2332612"/>
              <a:gd name="connsiteX25" fmla="*/ 53788 w 1301675"/>
              <a:gd name="connsiteY25" fmla="*/ 999913 h 2332612"/>
              <a:gd name="connsiteX26" fmla="*/ 32273 w 1301675"/>
              <a:gd name="connsiteY26" fmla="*/ 1085974 h 2332612"/>
              <a:gd name="connsiteX27" fmla="*/ 21515 w 1301675"/>
              <a:gd name="connsiteY27" fmla="*/ 1129005 h 2332612"/>
              <a:gd name="connsiteX28" fmla="*/ 0 w 1301675"/>
              <a:gd name="connsiteY28" fmla="*/ 1193551 h 2332612"/>
              <a:gd name="connsiteX29" fmla="*/ 10757 w 1301675"/>
              <a:gd name="connsiteY29" fmla="*/ 1623857 h 2332612"/>
              <a:gd name="connsiteX30" fmla="*/ 32273 w 1301675"/>
              <a:gd name="connsiteY30" fmla="*/ 1709918 h 2332612"/>
              <a:gd name="connsiteX31" fmla="*/ 75303 w 1301675"/>
              <a:gd name="connsiteY31" fmla="*/ 1774464 h 2332612"/>
              <a:gd name="connsiteX32" fmla="*/ 96819 w 1301675"/>
              <a:gd name="connsiteY32" fmla="*/ 1795979 h 2332612"/>
              <a:gd name="connsiteX33" fmla="*/ 118334 w 1301675"/>
              <a:gd name="connsiteY33" fmla="*/ 1828252 h 2332612"/>
              <a:gd name="connsiteX34" fmla="*/ 193637 w 1301675"/>
              <a:gd name="connsiteY34" fmla="*/ 1871283 h 2332612"/>
              <a:gd name="connsiteX35" fmla="*/ 215153 w 1301675"/>
              <a:gd name="connsiteY35" fmla="*/ 1892798 h 2332612"/>
              <a:gd name="connsiteX36" fmla="*/ 301214 w 1301675"/>
              <a:gd name="connsiteY36" fmla="*/ 1914313 h 2332612"/>
              <a:gd name="connsiteX37" fmla="*/ 398033 w 1301675"/>
              <a:gd name="connsiteY37" fmla="*/ 1957344 h 2332612"/>
              <a:gd name="connsiteX38" fmla="*/ 462579 w 1301675"/>
              <a:gd name="connsiteY38" fmla="*/ 1978859 h 2332612"/>
              <a:gd name="connsiteX39" fmla="*/ 587188 w 1301675"/>
              <a:gd name="connsiteY39" fmla="*/ 2192218 h 2332612"/>
              <a:gd name="connsiteX40" fmla="*/ 739588 w 1301675"/>
              <a:gd name="connsiteY40" fmla="*/ 2192218 h 2332612"/>
              <a:gd name="connsiteX41" fmla="*/ 968188 w 1301675"/>
              <a:gd name="connsiteY41" fmla="*/ 2268419 h 2332612"/>
              <a:gd name="connsiteX42" fmla="*/ 1044388 w 1301675"/>
              <a:gd name="connsiteY42" fmla="*/ 2116019 h 2332612"/>
              <a:gd name="connsiteX43" fmla="*/ 710004 w 1301675"/>
              <a:gd name="connsiteY43" fmla="*/ 1580826 h 2332612"/>
              <a:gd name="connsiteX44" fmla="*/ 677732 w 1301675"/>
              <a:gd name="connsiteY44" fmla="*/ 1473250 h 2332612"/>
              <a:gd name="connsiteX45" fmla="*/ 666974 w 1301675"/>
              <a:gd name="connsiteY45" fmla="*/ 1440977 h 2332612"/>
              <a:gd name="connsiteX46" fmla="*/ 645459 w 1301675"/>
              <a:gd name="connsiteY46" fmla="*/ 1258097 h 2332612"/>
              <a:gd name="connsiteX47" fmla="*/ 656216 w 1301675"/>
              <a:gd name="connsiteY47" fmla="*/ 1064459 h 2332612"/>
              <a:gd name="connsiteX48" fmla="*/ 666974 w 1301675"/>
              <a:gd name="connsiteY48" fmla="*/ 1032186 h 2332612"/>
              <a:gd name="connsiteX49" fmla="*/ 710004 w 1301675"/>
              <a:gd name="connsiteY49" fmla="*/ 967640 h 2332612"/>
              <a:gd name="connsiteX50" fmla="*/ 742277 w 1301675"/>
              <a:gd name="connsiteY50" fmla="*/ 892337 h 2332612"/>
              <a:gd name="connsiteX51" fmla="*/ 753035 w 1301675"/>
              <a:gd name="connsiteY51" fmla="*/ 860064 h 2332612"/>
              <a:gd name="connsiteX52" fmla="*/ 785308 w 1301675"/>
              <a:gd name="connsiteY52" fmla="*/ 849306 h 2332612"/>
              <a:gd name="connsiteX53" fmla="*/ 860612 w 1301675"/>
              <a:gd name="connsiteY53" fmla="*/ 741730 h 2332612"/>
              <a:gd name="connsiteX54" fmla="*/ 892884 w 1301675"/>
              <a:gd name="connsiteY54" fmla="*/ 720214 h 2332612"/>
              <a:gd name="connsiteX55" fmla="*/ 935915 w 1301675"/>
              <a:gd name="connsiteY55" fmla="*/ 655668 h 2332612"/>
              <a:gd name="connsiteX56" fmla="*/ 957430 w 1301675"/>
              <a:gd name="connsiteY56" fmla="*/ 623395 h 2332612"/>
              <a:gd name="connsiteX57" fmla="*/ 978946 w 1301675"/>
              <a:gd name="connsiteY57" fmla="*/ 601880 h 2332612"/>
              <a:gd name="connsiteX58" fmla="*/ 1000461 w 1301675"/>
              <a:gd name="connsiteY58" fmla="*/ 569607 h 2332612"/>
              <a:gd name="connsiteX59" fmla="*/ 1065007 w 1301675"/>
              <a:gd name="connsiteY59" fmla="*/ 526577 h 2332612"/>
              <a:gd name="connsiteX60" fmla="*/ 1118795 w 1301675"/>
              <a:gd name="connsiteY60" fmla="*/ 494304 h 2332612"/>
              <a:gd name="connsiteX61" fmla="*/ 1172583 w 1301675"/>
              <a:gd name="connsiteY61" fmla="*/ 462031 h 2332612"/>
              <a:gd name="connsiteX62" fmla="*/ 1215614 w 1301675"/>
              <a:gd name="connsiteY62" fmla="*/ 408243 h 2332612"/>
              <a:gd name="connsiteX63" fmla="*/ 1258644 w 1301675"/>
              <a:gd name="connsiteY63" fmla="*/ 354454 h 2332612"/>
              <a:gd name="connsiteX64" fmla="*/ 1269402 w 1301675"/>
              <a:gd name="connsiteY64" fmla="*/ 311424 h 2332612"/>
              <a:gd name="connsiteX65" fmla="*/ 1290917 w 1301675"/>
              <a:gd name="connsiteY65" fmla="*/ 289908 h 2332612"/>
              <a:gd name="connsiteX66" fmla="*/ 1301675 w 1301675"/>
              <a:gd name="connsiteY66" fmla="*/ 246878 h 2332612"/>
              <a:gd name="connsiteX67" fmla="*/ 1290917 w 1301675"/>
              <a:gd name="connsiteY67" fmla="*/ 160817 h 2332612"/>
              <a:gd name="connsiteX68" fmla="*/ 1280160 w 1301675"/>
              <a:gd name="connsiteY68" fmla="*/ 128544 h 2332612"/>
              <a:gd name="connsiteX69" fmla="*/ 1247887 w 1301675"/>
              <a:gd name="connsiteY69" fmla="*/ 117786 h 2332612"/>
              <a:gd name="connsiteX0" fmla="*/ 1258644 w 1301675"/>
              <a:gd name="connsiteY0" fmla="*/ 171574 h 2344618"/>
              <a:gd name="connsiteX1" fmla="*/ 1247887 w 1301675"/>
              <a:gd name="connsiteY1" fmla="*/ 107028 h 2344618"/>
              <a:gd name="connsiteX2" fmla="*/ 1226372 w 1301675"/>
              <a:gd name="connsiteY2" fmla="*/ 74755 h 2344618"/>
              <a:gd name="connsiteX3" fmla="*/ 1194099 w 1301675"/>
              <a:gd name="connsiteY3" fmla="*/ 63998 h 2344618"/>
              <a:gd name="connsiteX4" fmla="*/ 1118795 w 1301675"/>
              <a:gd name="connsiteY4" fmla="*/ 53240 h 2344618"/>
              <a:gd name="connsiteX5" fmla="*/ 677732 w 1301675"/>
              <a:gd name="connsiteY5" fmla="*/ 53240 h 2344618"/>
              <a:gd name="connsiteX6" fmla="*/ 591670 w 1301675"/>
              <a:gd name="connsiteY6" fmla="*/ 74755 h 2344618"/>
              <a:gd name="connsiteX7" fmla="*/ 570155 w 1301675"/>
              <a:gd name="connsiteY7" fmla="*/ 96271 h 2344618"/>
              <a:gd name="connsiteX8" fmla="*/ 537882 w 1301675"/>
              <a:gd name="connsiteY8" fmla="*/ 107028 h 2344618"/>
              <a:gd name="connsiteX9" fmla="*/ 516367 w 1301675"/>
              <a:gd name="connsiteY9" fmla="*/ 139301 h 2344618"/>
              <a:gd name="connsiteX10" fmla="*/ 451821 w 1301675"/>
              <a:gd name="connsiteY10" fmla="*/ 193090 h 2344618"/>
              <a:gd name="connsiteX11" fmla="*/ 408790 w 1301675"/>
              <a:gd name="connsiteY11" fmla="*/ 257635 h 2344618"/>
              <a:gd name="connsiteX12" fmla="*/ 365760 w 1301675"/>
              <a:gd name="connsiteY12" fmla="*/ 311424 h 2344618"/>
              <a:gd name="connsiteX13" fmla="*/ 344244 w 1301675"/>
              <a:gd name="connsiteY13" fmla="*/ 332939 h 2344618"/>
              <a:gd name="connsiteX14" fmla="*/ 311972 w 1301675"/>
              <a:gd name="connsiteY14" fmla="*/ 397485 h 2344618"/>
              <a:gd name="connsiteX15" fmla="*/ 268941 w 1301675"/>
              <a:gd name="connsiteY15" fmla="*/ 472788 h 2344618"/>
              <a:gd name="connsiteX16" fmla="*/ 258183 w 1301675"/>
              <a:gd name="connsiteY16" fmla="*/ 505061 h 2344618"/>
              <a:gd name="connsiteX17" fmla="*/ 225910 w 1301675"/>
              <a:gd name="connsiteY17" fmla="*/ 558850 h 2344618"/>
              <a:gd name="connsiteX18" fmla="*/ 204395 w 1301675"/>
              <a:gd name="connsiteY18" fmla="*/ 655668 h 2344618"/>
              <a:gd name="connsiteX19" fmla="*/ 182880 w 1301675"/>
              <a:gd name="connsiteY19" fmla="*/ 677184 h 2344618"/>
              <a:gd name="connsiteX20" fmla="*/ 161364 w 1301675"/>
              <a:gd name="connsiteY20" fmla="*/ 741730 h 2344618"/>
              <a:gd name="connsiteX21" fmla="*/ 139849 w 1301675"/>
              <a:gd name="connsiteY21" fmla="*/ 784760 h 2344618"/>
              <a:gd name="connsiteX22" fmla="*/ 118334 w 1301675"/>
              <a:gd name="connsiteY22" fmla="*/ 849306 h 2344618"/>
              <a:gd name="connsiteX23" fmla="*/ 107576 w 1301675"/>
              <a:gd name="connsiteY23" fmla="*/ 881579 h 2344618"/>
              <a:gd name="connsiteX24" fmla="*/ 86061 w 1301675"/>
              <a:gd name="connsiteY24" fmla="*/ 913852 h 2344618"/>
              <a:gd name="connsiteX25" fmla="*/ 53788 w 1301675"/>
              <a:gd name="connsiteY25" fmla="*/ 999913 h 2344618"/>
              <a:gd name="connsiteX26" fmla="*/ 32273 w 1301675"/>
              <a:gd name="connsiteY26" fmla="*/ 1085974 h 2344618"/>
              <a:gd name="connsiteX27" fmla="*/ 21515 w 1301675"/>
              <a:gd name="connsiteY27" fmla="*/ 1129005 h 2344618"/>
              <a:gd name="connsiteX28" fmla="*/ 0 w 1301675"/>
              <a:gd name="connsiteY28" fmla="*/ 1193551 h 2344618"/>
              <a:gd name="connsiteX29" fmla="*/ 10757 w 1301675"/>
              <a:gd name="connsiteY29" fmla="*/ 1623857 h 2344618"/>
              <a:gd name="connsiteX30" fmla="*/ 32273 w 1301675"/>
              <a:gd name="connsiteY30" fmla="*/ 1709918 h 2344618"/>
              <a:gd name="connsiteX31" fmla="*/ 75303 w 1301675"/>
              <a:gd name="connsiteY31" fmla="*/ 1774464 h 2344618"/>
              <a:gd name="connsiteX32" fmla="*/ 96819 w 1301675"/>
              <a:gd name="connsiteY32" fmla="*/ 1795979 h 2344618"/>
              <a:gd name="connsiteX33" fmla="*/ 118334 w 1301675"/>
              <a:gd name="connsiteY33" fmla="*/ 1828252 h 2344618"/>
              <a:gd name="connsiteX34" fmla="*/ 193637 w 1301675"/>
              <a:gd name="connsiteY34" fmla="*/ 1871283 h 2344618"/>
              <a:gd name="connsiteX35" fmla="*/ 215153 w 1301675"/>
              <a:gd name="connsiteY35" fmla="*/ 1892798 h 2344618"/>
              <a:gd name="connsiteX36" fmla="*/ 301214 w 1301675"/>
              <a:gd name="connsiteY36" fmla="*/ 1914313 h 2344618"/>
              <a:gd name="connsiteX37" fmla="*/ 398033 w 1301675"/>
              <a:gd name="connsiteY37" fmla="*/ 1957344 h 2344618"/>
              <a:gd name="connsiteX38" fmla="*/ 462579 w 1301675"/>
              <a:gd name="connsiteY38" fmla="*/ 1978859 h 2344618"/>
              <a:gd name="connsiteX39" fmla="*/ 587188 w 1301675"/>
              <a:gd name="connsiteY39" fmla="*/ 2192218 h 2344618"/>
              <a:gd name="connsiteX40" fmla="*/ 815788 w 1301675"/>
              <a:gd name="connsiteY40" fmla="*/ 2344618 h 2344618"/>
              <a:gd name="connsiteX41" fmla="*/ 968188 w 1301675"/>
              <a:gd name="connsiteY41" fmla="*/ 2268419 h 2344618"/>
              <a:gd name="connsiteX42" fmla="*/ 1044388 w 1301675"/>
              <a:gd name="connsiteY42" fmla="*/ 2116019 h 2344618"/>
              <a:gd name="connsiteX43" fmla="*/ 710004 w 1301675"/>
              <a:gd name="connsiteY43" fmla="*/ 1580826 h 2344618"/>
              <a:gd name="connsiteX44" fmla="*/ 677732 w 1301675"/>
              <a:gd name="connsiteY44" fmla="*/ 1473250 h 2344618"/>
              <a:gd name="connsiteX45" fmla="*/ 666974 w 1301675"/>
              <a:gd name="connsiteY45" fmla="*/ 1440977 h 2344618"/>
              <a:gd name="connsiteX46" fmla="*/ 645459 w 1301675"/>
              <a:gd name="connsiteY46" fmla="*/ 1258097 h 2344618"/>
              <a:gd name="connsiteX47" fmla="*/ 656216 w 1301675"/>
              <a:gd name="connsiteY47" fmla="*/ 1064459 h 2344618"/>
              <a:gd name="connsiteX48" fmla="*/ 666974 w 1301675"/>
              <a:gd name="connsiteY48" fmla="*/ 1032186 h 2344618"/>
              <a:gd name="connsiteX49" fmla="*/ 710004 w 1301675"/>
              <a:gd name="connsiteY49" fmla="*/ 967640 h 2344618"/>
              <a:gd name="connsiteX50" fmla="*/ 742277 w 1301675"/>
              <a:gd name="connsiteY50" fmla="*/ 892337 h 2344618"/>
              <a:gd name="connsiteX51" fmla="*/ 753035 w 1301675"/>
              <a:gd name="connsiteY51" fmla="*/ 860064 h 2344618"/>
              <a:gd name="connsiteX52" fmla="*/ 785308 w 1301675"/>
              <a:gd name="connsiteY52" fmla="*/ 849306 h 2344618"/>
              <a:gd name="connsiteX53" fmla="*/ 860612 w 1301675"/>
              <a:gd name="connsiteY53" fmla="*/ 741730 h 2344618"/>
              <a:gd name="connsiteX54" fmla="*/ 892884 w 1301675"/>
              <a:gd name="connsiteY54" fmla="*/ 720214 h 2344618"/>
              <a:gd name="connsiteX55" fmla="*/ 935915 w 1301675"/>
              <a:gd name="connsiteY55" fmla="*/ 655668 h 2344618"/>
              <a:gd name="connsiteX56" fmla="*/ 957430 w 1301675"/>
              <a:gd name="connsiteY56" fmla="*/ 623395 h 2344618"/>
              <a:gd name="connsiteX57" fmla="*/ 978946 w 1301675"/>
              <a:gd name="connsiteY57" fmla="*/ 601880 h 2344618"/>
              <a:gd name="connsiteX58" fmla="*/ 1000461 w 1301675"/>
              <a:gd name="connsiteY58" fmla="*/ 569607 h 2344618"/>
              <a:gd name="connsiteX59" fmla="*/ 1065007 w 1301675"/>
              <a:gd name="connsiteY59" fmla="*/ 526577 h 2344618"/>
              <a:gd name="connsiteX60" fmla="*/ 1118795 w 1301675"/>
              <a:gd name="connsiteY60" fmla="*/ 494304 h 2344618"/>
              <a:gd name="connsiteX61" fmla="*/ 1172583 w 1301675"/>
              <a:gd name="connsiteY61" fmla="*/ 462031 h 2344618"/>
              <a:gd name="connsiteX62" fmla="*/ 1215614 w 1301675"/>
              <a:gd name="connsiteY62" fmla="*/ 408243 h 2344618"/>
              <a:gd name="connsiteX63" fmla="*/ 1258644 w 1301675"/>
              <a:gd name="connsiteY63" fmla="*/ 354454 h 2344618"/>
              <a:gd name="connsiteX64" fmla="*/ 1269402 w 1301675"/>
              <a:gd name="connsiteY64" fmla="*/ 311424 h 2344618"/>
              <a:gd name="connsiteX65" fmla="*/ 1290917 w 1301675"/>
              <a:gd name="connsiteY65" fmla="*/ 289908 h 2344618"/>
              <a:gd name="connsiteX66" fmla="*/ 1301675 w 1301675"/>
              <a:gd name="connsiteY66" fmla="*/ 246878 h 2344618"/>
              <a:gd name="connsiteX67" fmla="*/ 1290917 w 1301675"/>
              <a:gd name="connsiteY67" fmla="*/ 160817 h 2344618"/>
              <a:gd name="connsiteX68" fmla="*/ 1280160 w 1301675"/>
              <a:gd name="connsiteY68" fmla="*/ 128544 h 2344618"/>
              <a:gd name="connsiteX69" fmla="*/ 1247887 w 1301675"/>
              <a:gd name="connsiteY69" fmla="*/ 117786 h 2344618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398033 w 1301675"/>
              <a:gd name="connsiteY37" fmla="*/ 1957344 h 2351904"/>
              <a:gd name="connsiteX38" fmla="*/ 462579 w 1301675"/>
              <a:gd name="connsiteY38" fmla="*/ 1978859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398033 w 1301675"/>
              <a:gd name="connsiteY37" fmla="*/ 1957344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301214 w 1301675"/>
              <a:gd name="connsiteY36" fmla="*/ 1914313 h 2351904"/>
              <a:gd name="connsiteX37" fmla="*/ 434788 w 1301675"/>
              <a:gd name="connsiteY37" fmla="*/ 21160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282388 w 1301675"/>
              <a:gd name="connsiteY36" fmla="*/ 2116018 h 2351904"/>
              <a:gd name="connsiteX37" fmla="*/ 434788 w 1301675"/>
              <a:gd name="connsiteY37" fmla="*/ 21160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215153 w 1301675"/>
              <a:gd name="connsiteY35" fmla="*/ 189279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193637 w 1301675"/>
              <a:gd name="connsiteY34" fmla="*/ 1871283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53788 w 1301675"/>
              <a:gd name="connsiteY34" fmla="*/ 1887418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118334 w 1301675"/>
              <a:gd name="connsiteY33" fmla="*/ 1828252 h 2351904"/>
              <a:gd name="connsiteX34" fmla="*/ 53788 w 1301675"/>
              <a:gd name="connsiteY34" fmla="*/ 1887418 h 2351904"/>
              <a:gd name="connsiteX35" fmla="*/ 129988 w 1301675"/>
              <a:gd name="connsiteY35" fmla="*/ 1963618 h 2351904"/>
              <a:gd name="connsiteX36" fmla="*/ 282388 w 1301675"/>
              <a:gd name="connsiteY36" fmla="*/ 2116018 h 2351904"/>
              <a:gd name="connsiteX37" fmla="*/ 434788 w 1301675"/>
              <a:gd name="connsiteY37" fmla="*/ 2192218 h 2351904"/>
              <a:gd name="connsiteX38" fmla="*/ 510988 w 1301675"/>
              <a:gd name="connsiteY38" fmla="*/ 2268418 h 2351904"/>
              <a:gd name="connsiteX39" fmla="*/ 739588 w 1301675"/>
              <a:gd name="connsiteY39" fmla="*/ 2344618 h 2351904"/>
              <a:gd name="connsiteX40" fmla="*/ 815788 w 1301675"/>
              <a:gd name="connsiteY40" fmla="*/ 2344618 h 2351904"/>
              <a:gd name="connsiteX41" fmla="*/ 968188 w 1301675"/>
              <a:gd name="connsiteY41" fmla="*/ 2268419 h 2351904"/>
              <a:gd name="connsiteX42" fmla="*/ 1044388 w 1301675"/>
              <a:gd name="connsiteY42" fmla="*/ 2116019 h 2351904"/>
              <a:gd name="connsiteX43" fmla="*/ 710004 w 1301675"/>
              <a:gd name="connsiteY43" fmla="*/ 1580826 h 2351904"/>
              <a:gd name="connsiteX44" fmla="*/ 677732 w 1301675"/>
              <a:gd name="connsiteY44" fmla="*/ 1473250 h 2351904"/>
              <a:gd name="connsiteX45" fmla="*/ 666974 w 1301675"/>
              <a:gd name="connsiteY45" fmla="*/ 1440977 h 2351904"/>
              <a:gd name="connsiteX46" fmla="*/ 645459 w 1301675"/>
              <a:gd name="connsiteY46" fmla="*/ 1258097 h 2351904"/>
              <a:gd name="connsiteX47" fmla="*/ 656216 w 1301675"/>
              <a:gd name="connsiteY47" fmla="*/ 1064459 h 2351904"/>
              <a:gd name="connsiteX48" fmla="*/ 666974 w 1301675"/>
              <a:gd name="connsiteY48" fmla="*/ 1032186 h 2351904"/>
              <a:gd name="connsiteX49" fmla="*/ 710004 w 1301675"/>
              <a:gd name="connsiteY49" fmla="*/ 967640 h 2351904"/>
              <a:gd name="connsiteX50" fmla="*/ 742277 w 1301675"/>
              <a:gd name="connsiteY50" fmla="*/ 892337 h 2351904"/>
              <a:gd name="connsiteX51" fmla="*/ 753035 w 1301675"/>
              <a:gd name="connsiteY51" fmla="*/ 860064 h 2351904"/>
              <a:gd name="connsiteX52" fmla="*/ 785308 w 1301675"/>
              <a:gd name="connsiteY52" fmla="*/ 849306 h 2351904"/>
              <a:gd name="connsiteX53" fmla="*/ 860612 w 1301675"/>
              <a:gd name="connsiteY53" fmla="*/ 741730 h 2351904"/>
              <a:gd name="connsiteX54" fmla="*/ 892884 w 1301675"/>
              <a:gd name="connsiteY54" fmla="*/ 720214 h 2351904"/>
              <a:gd name="connsiteX55" fmla="*/ 935915 w 1301675"/>
              <a:gd name="connsiteY55" fmla="*/ 655668 h 2351904"/>
              <a:gd name="connsiteX56" fmla="*/ 957430 w 1301675"/>
              <a:gd name="connsiteY56" fmla="*/ 623395 h 2351904"/>
              <a:gd name="connsiteX57" fmla="*/ 978946 w 1301675"/>
              <a:gd name="connsiteY57" fmla="*/ 601880 h 2351904"/>
              <a:gd name="connsiteX58" fmla="*/ 1000461 w 1301675"/>
              <a:gd name="connsiteY58" fmla="*/ 569607 h 2351904"/>
              <a:gd name="connsiteX59" fmla="*/ 1065007 w 1301675"/>
              <a:gd name="connsiteY59" fmla="*/ 526577 h 2351904"/>
              <a:gd name="connsiteX60" fmla="*/ 1118795 w 1301675"/>
              <a:gd name="connsiteY60" fmla="*/ 494304 h 2351904"/>
              <a:gd name="connsiteX61" fmla="*/ 1172583 w 1301675"/>
              <a:gd name="connsiteY61" fmla="*/ 462031 h 2351904"/>
              <a:gd name="connsiteX62" fmla="*/ 1215614 w 1301675"/>
              <a:gd name="connsiteY62" fmla="*/ 408243 h 2351904"/>
              <a:gd name="connsiteX63" fmla="*/ 1258644 w 1301675"/>
              <a:gd name="connsiteY63" fmla="*/ 354454 h 2351904"/>
              <a:gd name="connsiteX64" fmla="*/ 1269402 w 1301675"/>
              <a:gd name="connsiteY64" fmla="*/ 311424 h 2351904"/>
              <a:gd name="connsiteX65" fmla="*/ 1290917 w 1301675"/>
              <a:gd name="connsiteY65" fmla="*/ 289908 h 2351904"/>
              <a:gd name="connsiteX66" fmla="*/ 1301675 w 1301675"/>
              <a:gd name="connsiteY66" fmla="*/ 246878 h 2351904"/>
              <a:gd name="connsiteX67" fmla="*/ 1290917 w 1301675"/>
              <a:gd name="connsiteY67" fmla="*/ 160817 h 2351904"/>
              <a:gd name="connsiteX68" fmla="*/ 1280160 w 1301675"/>
              <a:gd name="connsiteY68" fmla="*/ 128544 h 2351904"/>
              <a:gd name="connsiteX69" fmla="*/ 1247887 w 1301675"/>
              <a:gd name="connsiteY69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96819 w 1301675"/>
              <a:gd name="connsiteY32" fmla="*/ 1795979 h 2351904"/>
              <a:gd name="connsiteX33" fmla="*/ 53788 w 1301675"/>
              <a:gd name="connsiteY33" fmla="*/ 1887418 h 2351904"/>
              <a:gd name="connsiteX34" fmla="*/ 129988 w 1301675"/>
              <a:gd name="connsiteY34" fmla="*/ 1963618 h 2351904"/>
              <a:gd name="connsiteX35" fmla="*/ 282388 w 1301675"/>
              <a:gd name="connsiteY35" fmla="*/ 2116018 h 2351904"/>
              <a:gd name="connsiteX36" fmla="*/ 434788 w 1301675"/>
              <a:gd name="connsiteY36" fmla="*/ 2192218 h 2351904"/>
              <a:gd name="connsiteX37" fmla="*/ 510988 w 1301675"/>
              <a:gd name="connsiteY37" fmla="*/ 2268418 h 2351904"/>
              <a:gd name="connsiteX38" fmla="*/ 739588 w 1301675"/>
              <a:gd name="connsiteY38" fmla="*/ 2344618 h 2351904"/>
              <a:gd name="connsiteX39" fmla="*/ 815788 w 1301675"/>
              <a:gd name="connsiteY39" fmla="*/ 2344618 h 2351904"/>
              <a:gd name="connsiteX40" fmla="*/ 968188 w 1301675"/>
              <a:gd name="connsiteY40" fmla="*/ 2268419 h 2351904"/>
              <a:gd name="connsiteX41" fmla="*/ 1044388 w 1301675"/>
              <a:gd name="connsiteY41" fmla="*/ 2116019 h 2351904"/>
              <a:gd name="connsiteX42" fmla="*/ 710004 w 1301675"/>
              <a:gd name="connsiteY42" fmla="*/ 1580826 h 2351904"/>
              <a:gd name="connsiteX43" fmla="*/ 677732 w 1301675"/>
              <a:gd name="connsiteY43" fmla="*/ 1473250 h 2351904"/>
              <a:gd name="connsiteX44" fmla="*/ 666974 w 1301675"/>
              <a:gd name="connsiteY44" fmla="*/ 1440977 h 2351904"/>
              <a:gd name="connsiteX45" fmla="*/ 645459 w 1301675"/>
              <a:gd name="connsiteY45" fmla="*/ 1258097 h 2351904"/>
              <a:gd name="connsiteX46" fmla="*/ 656216 w 1301675"/>
              <a:gd name="connsiteY46" fmla="*/ 1064459 h 2351904"/>
              <a:gd name="connsiteX47" fmla="*/ 666974 w 1301675"/>
              <a:gd name="connsiteY47" fmla="*/ 1032186 h 2351904"/>
              <a:gd name="connsiteX48" fmla="*/ 710004 w 1301675"/>
              <a:gd name="connsiteY48" fmla="*/ 967640 h 2351904"/>
              <a:gd name="connsiteX49" fmla="*/ 742277 w 1301675"/>
              <a:gd name="connsiteY49" fmla="*/ 892337 h 2351904"/>
              <a:gd name="connsiteX50" fmla="*/ 753035 w 1301675"/>
              <a:gd name="connsiteY50" fmla="*/ 860064 h 2351904"/>
              <a:gd name="connsiteX51" fmla="*/ 785308 w 1301675"/>
              <a:gd name="connsiteY51" fmla="*/ 849306 h 2351904"/>
              <a:gd name="connsiteX52" fmla="*/ 860612 w 1301675"/>
              <a:gd name="connsiteY52" fmla="*/ 741730 h 2351904"/>
              <a:gd name="connsiteX53" fmla="*/ 892884 w 1301675"/>
              <a:gd name="connsiteY53" fmla="*/ 720214 h 2351904"/>
              <a:gd name="connsiteX54" fmla="*/ 935915 w 1301675"/>
              <a:gd name="connsiteY54" fmla="*/ 655668 h 2351904"/>
              <a:gd name="connsiteX55" fmla="*/ 957430 w 1301675"/>
              <a:gd name="connsiteY55" fmla="*/ 623395 h 2351904"/>
              <a:gd name="connsiteX56" fmla="*/ 978946 w 1301675"/>
              <a:gd name="connsiteY56" fmla="*/ 601880 h 2351904"/>
              <a:gd name="connsiteX57" fmla="*/ 1000461 w 1301675"/>
              <a:gd name="connsiteY57" fmla="*/ 569607 h 2351904"/>
              <a:gd name="connsiteX58" fmla="*/ 1065007 w 1301675"/>
              <a:gd name="connsiteY58" fmla="*/ 526577 h 2351904"/>
              <a:gd name="connsiteX59" fmla="*/ 1118795 w 1301675"/>
              <a:gd name="connsiteY59" fmla="*/ 494304 h 2351904"/>
              <a:gd name="connsiteX60" fmla="*/ 1172583 w 1301675"/>
              <a:gd name="connsiteY60" fmla="*/ 462031 h 2351904"/>
              <a:gd name="connsiteX61" fmla="*/ 1215614 w 1301675"/>
              <a:gd name="connsiteY61" fmla="*/ 408243 h 2351904"/>
              <a:gd name="connsiteX62" fmla="*/ 1258644 w 1301675"/>
              <a:gd name="connsiteY62" fmla="*/ 354454 h 2351904"/>
              <a:gd name="connsiteX63" fmla="*/ 1269402 w 1301675"/>
              <a:gd name="connsiteY63" fmla="*/ 311424 h 2351904"/>
              <a:gd name="connsiteX64" fmla="*/ 1290917 w 1301675"/>
              <a:gd name="connsiteY64" fmla="*/ 289908 h 2351904"/>
              <a:gd name="connsiteX65" fmla="*/ 1301675 w 1301675"/>
              <a:gd name="connsiteY65" fmla="*/ 246878 h 2351904"/>
              <a:gd name="connsiteX66" fmla="*/ 1290917 w 1301675"/>
              <a:gd name="connsiteY66" fmla="*/ 160817 h 2351904"/>
              <a:gd name="connsiteX67" fmla="*/ 1280160 w 1301675"/>
              <a:gd name="connsiteY67" fmla="*/ 128544 h 2351904"/>
              <a:gd name="connsiteX68" fmla="*/ 1247887 w 1301675"/>
              <a:gd name="connsiteY68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75303 w 1301675"/>
              <a:gd name="connsiteY31" fmla="*/ 1774464 h 2351904"/>
              <a:gd name="connsiteX32" fmla="*/ 53788 w 1301675"/>
              <a:gd name="connsiteY32" fmla="*/ 1887418 h 2351904"/>
              <a:gd name="connsiteX33" fmla="*/ 129988 w 1301675"/>
              <a:gd name="connsiteY33" fmla="*/ 1963618 h 2351904"/>
              <a:gd name="connsiteX34" fmla="*/ 282388 w 1301675"/>
              <a:gd name="connsiteY34" fmla="*/ 2116018 h 2351904"/>
              <a:gd name="connsiteX35" fmla="*/ 434788 w 1301675"/>
              <a:gd name="connsiteY35" fmla="*/ 2192218 h 2351904"/>
              <a:gd name="connsiteX36" fmla="*/ 510988 w 1301675"/>
              <a:gd name="connsiteY36" fmla="*/ 2268418 h 2351904"/>
              <a:gd name="connsiteX37" fmla="*/ 739588 w 1301675"/>
              <a:gd name="connsiteY37" fmla="*/ 2344618 h 2351904"/>
              <a:gd name="connsiteX38" fmla="*/ 815788 w 1301675"/>
              <a:gd name="connsiteY38" fmla="*/ 2344618 h 2351904"/>
              <a:gd name="connsiteX39" fmla="*/ 968188 w 1301675"/>
              <a:gd name="connsiteY39" fmla="*/ 2268419 h 2351904"/>
              <a:gd name="connsiteX40" fmla="*/ 1044388 w 1301675"/>
              <a:gd name="connsiteY40" fmla="*/ 2116019 h 2351904"/>
              <a:gd name="connsiteX41" fmla="*/ 710004 w 1301675"/>
              <a:gd name="connsiteY41" fmla="*/ 1580826 h 2351904"/>
              <a:gd name="connsiteX42" fmla="*/ 677732 w 1301675"/>
              <a:gd name="connsiteY42" fmla="*/ 1473250 h 2351904"/>
              <a:gd name="connsiteX43" fmla="*/ 666974 w 1301675"/>
              <a:gd name="connsiteY43" fmla="*/ 1440977 h 2351904"/>
              <a:gd name="connsiteX44" fmla="*/ 645459 w 1301675"/>
              <a:gd name="connsiteY44" fmla="*/ 1258097 h 2351904"/>
              <a:gd name="connsiteX45" fmla="*/ 656216 w 1301675"/>
              <a:gd name="connsiteY45" fmla="*/ 1064459 h 2351904"/>
              <a:gd name="connsiteX46" fmla="*/ 666974 w 1301675"/>
              <a:gd name="connsiteY46" fmla="*/ 1032186 h 2351904"/>
              <a:gd name="connsiteX47" fmla="*/ 710004 w 1301675"/>
              <a:gd name="connsiteY47" fmla="*/ 967640 h 2351904"/>
              <a:gd name="connsiteX48" fmla="*/ 742277 w 1301675"/>
              <a:gd name="connsiteY48" fmla="*/ 892337 h 2351904"/>
              <a:gd name="connsiteX49" fmla="*/ 753035 w 1301675"/>
              <a:gd name="connsiteY49" fmla="*/ 860064 h 2351904"/>
              <a:gd name="connsiteX50" fmla="*/ 785308 w 1301675"/>
              <a:gd name="connsiteY50" fmla="*/ 849306 h 2351904"/>
              <a:gd name="connsiteX51" fmla="*/ 860612 w 1301675"/>
              <a:gd name="connsiteY51" fmla="*/ 741730 h 2351904"/>
              <a:gd name="connsiteX52" fmla="*/ 892884 w 1301675"/>
              <a:gd name="connsiteY52" fmla="*/ 720214 h 2351904"/>
              <a:gd name="connsiteX53" fmla="*/ 935915 w 1301675"/>
              <a:gd name="connsiteY53" fmla="*/ 655668 h 2351904"/>
              <a:gd name="connsiteX54" fmla="*/ 957430 w 1301675"/>
              <a:gd name="connsiteY54" fmla="*/ 623395 h 2351904"/>
              <a:gd name="connsiteX55" fmla="*/ 978946 w 1301675"/>
              <a:gd name="connsiteY55" fmla="*/ 601880 h 2351904"/>
              <a:gd name="connsiteX56" fmla="*/ 1000461 w 1301675"/>
              <a:gd name="connsiteY56" fmla="*/ 569607 h 2351904"/>
              <a:gd name="connsiteX57" fmla="*/ 1065007 w 1301675"/>
              <a:gd name="connsiteY57" fmla="*/ 526577 h 2351904"/>
              <a:gd name="connsiteX58" fmla="*/ 1118795 w 1301675"/>
              <a:gd name="connsiteY58" fmla="*/ 494304 h 2351904"/>
              <a:gd name="connsiteX59" fmla="*/ 1172583 w 1301675"/>
              <a:gd name="connsiteY59" fmla="*/ 462031 h 2351904"/>
              <a:gd name="connsiteX60" fmla="*/ 1215614 w 1301675"/>
              <a:gd name="connsiteY60" fmla="*/ 408243 h 2351904"/>
              <a:gd name="connsiteX61" fmla="*/ 1258644 w 1301675"/>
              <a:gd name="connsiteY61" fmla="*/ 354454 h 2351904"/>
              <a:gd name="connsiteX62" fmla="*/ 1269402 w 1301675"/>
              <a:gd name="connsiteY62" fmla="*/ 311424 h 2351904"/>
              <a:gd name="connsiteX63" fmla="*/ 1290917 w 1301675"/>
              <a:gd name="connsiteY63" fmla="*/ 289908 h 2351904"/>
              <a:gd name="connsiteX64" fmla="*/ 1301675 w 1301675"/>
              <a:gd name="connsiteY64" fmla="*/ 246878 h 2351904"/>
              <a:gd name="connsiteX65" fmla="*/ 1290917 w 1301675"/>
              <a:gd name="connsiteY65" fmla="*/ 160817 h 2351904"/>
              <a:gd name="connsiteX66" fmla="*/ 1280160 w 1301675"/>
              <a:gd name="connsiteY66" fmla="*/ 128544 h 2351904"/>
              <a:gd name="connsiteX67" fmla="*/ 1247887 w 1301675"/>
              <a:gd name="connsiteY67" fmla="*/ 117786 h 2351904"/>
              <a:gd name="connsiteX0" fmla="*/ 1258644 w 1301675"/>
              <a:gd name="connsiteY0" fmla="*/ 171574 h 2351904"/>
              <a:gd name="connsiteX1" fmla="*/ 1247887 w 1301675"/>
              <a:gd name="connsiteY1" fmla="*/ 107028 h 2351904"/>
              <a:gd name="connsiteX2" fmla="*/ 1226372 w 1301675"/>
              <a:gd name="connsiteY2" fmla="*/ 74755 h 2351904"/>
              <a:gd name="connsiteX3" fmla="*/ 1194099 w 1301675"/>
              <a:gd name="connsiteY3" fmla="*/ 63998 h 2351904"/>
              <a:gd name="connsiteX4" fmla="*/ 1118795 w 1301675"/>
              <a:gd name="connsiteY4" fmla="*/ 53240 h 2351904"/>
              <a:gd name="connsiteX5" fmla="*/ 677732 w 1301675"/>
              <a:gd name="connsiteY5" fmla="*/ 53240 h 2351904"/>
              <a:gd name="connsiteX6" fmla="*/ 591670 w 1301675"/>
              <a:gd name="connsiteY6" fmla="*/ 74755 h 2351904"/>
              <a:gd name="connsiteX7" fmla="*/ 570155 w 1301675"/>
              <a:gd name="connsiteY7" fmla="*/ 96271 h 2351904"/>
              <a:gd name="connsiteX8" fmla="*/ 537882 w 1301675"/>
              <a:gd name="connsiteY8" fmla="*/ 107028 h 2351904"/>
              <a:gd name="connsiteX9" fmla="*/ 516367 w 1301675"/>
              <a:gd name="connsiteY9" fmla="*/ 139301 h 2351904"/>
              <a:gd name="connsiteX10" fmla="*/ 451821 w 1301675"/>
              <a:gd name="connsiteY10" fmla="*/ 193090 h 2351904"/>
              <a:gd name="connsiteX11" fmla="*/ 408790 w 1301675"/>
              <a:gd name="connsiteY11" fmla="*/ 257635 h 2351904"/>
              <a:gd name="connsiteX12" fmla="*/ 365760 w 1301675"/>
              <a:gd name="connsiteY12" fmla="*/ 311424 h 2351904"/>
              <a:gd name="connsiteX13" fmla="*/ 344244 w 1301675"/>
              <a:gd name="connsiteY13" fmla="*/ 332939 h 2351904"/>
              <a:gd name="connsiteX14" fmla="*/ 311972 w 1301675"/>
              <a:gd name="connsiteY14" fmla="*/ 397485 h 2351904"/>
              <a:gd name="connsiteX15" fmla="*/ 268941 w 1301675"/>
              <a:gd name="connsiteY15" fmla="*/ 472788 h 2351904"/>
              <a:gd name="connsiteX16" fmla="*/ 258183 w 1301675"/>
              <a:gd name="connsiteY16" fmla="*/ 505061 h 2351904"/>
              <a:gd name="connsiteX17" fmla="*/ 225910 w 1301675"/>
              <a:gd name="connsiteY17" fmla="*/ 558850 h 2351904"/>
              <a:gd name="connsiteX18" fmla="*/ 204395 w 1301675"/>
              <a:gd name="connsiteY18" fmla="*/ 655668 h 2351904"/>
              <a:gd name="connsiteX19" fmla="*/ 182880 w 1301675"/>
              <a:gd name="connsiteY19" fmla="*/ 677184 h 2351904"/>
              <a:gd name="connsiteX20" fmla="*/ 161364 w 1301675"/>
              <a:gd name="connsiteY20" fmla="*/ 741730 h 2351904"/>
              <a:gd name="connsiteX21" fmla="*/ 139849 w 1301675"/>
              <a:gd name="connsiteY21" fmla="*/ 784760 h 2351904"/>
              <a:gd name="connsiteX22" fmla="*/ 118334 w 1301675"/>
              <a:gd name="connsiteY22" fmla="*/ 849306 h 2351904"/>
              <a:gd name="connsiteX23" fmla="*/ 107576 w 1301675"/>
              <a:gd name="connsiteY23" fmla="*/ 881579 h 2351904"/>
              <a:gd name="connsiteX24" fmla="*/ 86061 w 1301675"/>
              <a:gd name="connsiteY24" fmla="*/ 913852 h 2351904"/>
              <a:gd name="connsiteX25" fmla="*/ 53788 w 1301675"/>
              <a:gd name="connsiteY25" fmla="*/ 999913 h 2351904"/>
              <a:gd name="connsiteX26" fmla="*/ 32273 w 1301675"/>
              <a:gd name="connsiteY26" fmla="*/ 1085974 h 2351904"/>
              <a:gd name="connsiteX27" fmla="*/ 21515 w 1301675"/>
              <a:gd name="connsiteY27" fmla="*/ 1129005 h 2351904"/>
              <a:gd name="connsiteX28" fmla="*/ 0 w 1301675"/>
              <a:gd name="connsiteY28" fmla="*/ 1193551 h 2351904"/>
              <a:gd name="connsiteX29" fmla="*/ 10757 w 1301675"/>
              <a:gd name="connsiteY29" fmla="*/ 1623857 h 2351904"/>
              <a:gd name="connsiteX30" fmla="*/ 32273 w 1301675"/>
              <a:gd name="connsiteY30" fmla="*/ 1709918 h 2351904"/>
              <a:gd name="connsiteX31" fmla="*/ 53788 w 1301675"/>
              <a:gd name="connsiteY31" fmla="*/ 1887418 h 2351904"/>
              <a:gd name="connsiteX32" fmla="*/ 129988 w 1301675"/>
              <a:gd name="connsiteY32" fmla="*/ 1963618 h 2351904"/>
              <a:gd name="connsiteX33" fmla="*/ 282388 w 1301675"/>
              <a:gd name="connsiteY33" fmla="*/ 2116018 h 2351904"/>
              <a:gd name="connsiteX34" fmla="*/ 434788 w 1301675"/>
              <a:gd name="connsiteY34" fmla="*/ 2192218 h 2351904"/>
              <a:gd name="connsiteX35" fmla="*/ 510988 w 1301675"/>
              <a:gd name="connsiteY35" fmla="*/ 2268418 h 2351904"/>
              <a:gd name="connsiteX36" fmla="*/ 739588 w 1301675"/>
              <a:gd name="connsiteY36" fmla="*/ 2344618 h 2351904"/>
              <a:gd name="connsiteX37" fmla="*/ 815788 w 1301675"/>
              <a:gd name="connsiteY37" fmla="*/ 2344618 h 2351904"/>
              <a:gd name="connsiteX38" fmla="*/ 968188 w 1301675"/>
              <a:gd name="connsiteY38" fmla="*/ 2268419 h 2351904"/>
              <a:gd name="connsiteX39" fmla="*/ 1044388 w 1301675"/>
              <a:gd name="connsiteY39" fmla="*/ 2116019 h 2351904"/>
              <a:gd name="connsiteX40" fmla="*/ 710004 w 1301675"/>
              <a:gd name="connsiteY40" fmla="*/ 1580826 h 2351904"/>
              <a:gd name="connsiteX41" fmla="*/ 677732 w 1301675"/>
              <a:gd name="connsiteY41" fmla="*/ 1473250 h 2351904"/>
              <a:gd name="connsiteX42" fmla="*/ 666974 w 1301675"/>
              <a:gd name="connsiteY42" fmla="*/ 1440977 h 2351904"/>
              <a:gd name="connsiteX43" fmla="*/ 645459 w 1301675"/>
              <a:gd name="connsiteY43" fmla="*/ 1258097 h 2351904"/>
              <a:gd name="connsiteX44" fmla="*/ 656216 w 1301675"/>
              <a:gd name="connsiteY44" fmla="*/ 1064459 h 2351904"/>
              <a:gd name="connsiteX45" fmla="*/ 666974 w 1301675"/>
              <a:gd name="connsiteY45" fmla="*/ 1032186 h 2351904"/>
              <a:gd name="connsiteX46" fmla="*/ 710004 w 1301675"/>
              <a:gd name="connsiteY46" fmla="*/ 967640 h 2351904"/>
              <a:gd name="connsiteX47" fmla="*/ 742277 w 1301675"/>
              <a:gd name="connsiteY47" fmla="*/ 892337 h 2351904"/>
              <a:gd name="connsiteX48" fmla="*/ 753035 w 1301675"/>
              <a:gd name="connsiteY48" fmla="*/ 860064 h 2351904"/>
              <a:gd name="connsiteX49" fmla="*/ 785308 w 1301675"/>
              <a:gd name="connsiteY49" fmla="*/ 849306 h 2351904"/>
              <a:gd name="connsiteX50" fmla="*/ 860612 w 1301675"/>
              <a:gd name="connsiteY50" fmla="*/ 741730 h 2351904"/>
              <a:gd name="connsiteX51" fmla="*/ 892884 w 1301675"/>
              <a:gd name="connsiteY51" fmla="*/ 720214 h 2351904"/>
              <a:gd name="connsiteX52" fmla="*/ 935915 w 1301675"/>
              <a:gd name="connsiteY52" fmla="*/ 655668 h 2351904"/>
              <a:gd name="connsiteX53" fmla="*/ 957430 w 1301675"/>
              <a:gd name="connsiteY53" fmla="*/ 623395 h 2351904"/>
              <a:gd name="connsiteX54" fmla="*/ 978946 w 1301675"/>
              <a:gd name="connsiteY54" fmla="*/ 601880 h 2351904"/>
              <a:gd name="connsiteX55" fmla="*/ 1000461 w 1301675"/>
              <a:gd name="connsiteY55" fmla="*/ 569607 h 2351904"/>
              <a:gd name="connsiteX56" fmla="*/ 1065007 w 1301675"/>
              <a:gd name="connsiteY56" fmla="*/ 526577 h 2351904"/>
              <a:gd name="connsiteX57" fmla="*/ 1118795 w 1301675"/>
              <a:gd name="connsiteY57" fmla="*/ 494304 h 2351904"/>
              <a:gd name="connsiteX58" fmla="*/ 1172583 w 1301675"/>
              <a:gd name="connsiteY58" fmla="*/ 462031 h 2351904"/>
              <a:gd name="connsiteX59" fmla="*/ 1215614 w 1301675"/>
              <a:gd name="connsiteY59" fmla="*/ 408243 h 2351904"/>
              <a:gd name="connsiteX60" fmla="*/ 1258644 w 1301675"/>
              <a:gd name="connsiteY60" fmla="*/ 354454 h 2351904"/>
              <a:gd name="connsiteX61" fmla="*/ 1269402 w 1301675"/>
              <a:gd name="connsiteY61" fmla="*/ 311424 h 2351904"/>
              <a:gd name="connsiteX62" fmla="*/ 1290917 w 1301675"/>
              <a:gd name="connsiteY62" fmla="*/ 289908 h 2351904"/>
              <a:gd name="connsiteX63" fmla="*/ 1301675 w 1301675"/>
              <a:gd name="connsiteY63" fmla="*/ 246878 h 2351904"/>
              <a:gd name="connsiteX64" fmla="*/ 1290917 w 1301675"/>
              <a:gd name="connsiteY64" fmla="*/ 160817 h 2351904"/>
              <a:gd name="connsiteX65" fmla="*/ 1280160 w 1301675"/>
              <a:gd name="connsiteY65" fmla="*/ 128544 h 2351904"/>
              <a:gd name="connsiteX66" fmla="*/ 1247887 w 1301675"/>
              <a:gd name="connsiteY66" fmla="*/ 117786 h 235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01675" h="2351904">
                <a:moveTo>
                  <a:pt x="1258644" y="171574"/>
                </a:moveTo>
                <a:cubicBezTo>
                  <a:pt x="1255058" y="150059"/>
                  <a:pt x="1254784" y="127721"/>
                  <a:pt x="1247887" y="107028"/>
                </a:cubicBezTo>
                <a:cubicBezTo>
                  <a:pt x="1243799" y="94762"/>
                  <a:pt x="1236468" y="82832"/>
                  <a:pt x="1226372" y="74755"/>
                </a:cubicBezTo>
                <a:cubicBezTo>
                  <a:pt x="1217517" y="67671"/>
                  <a:pt x="1205218" y="66222"/>
                  <a:pt x="1194099" y="63998"/>
                </a:cubicBezTo>
                <a:cubicBezTo>
                  <a:pt x="1169235" y="59025"/>
                  <a:pt x="1143896" y="56826"/>
                  <a:pt x="1118795" y="53240"/>
                </a:cubicBezTo>
                <a:cubicBezTo>
                  <a:pt x="959064" y="0"/>
                  <a:pt x="1075518" y="34739"/>
                  <a:pt x="677732" y="53240"/>
                </a:cubicBezTo>
                <a:cubicBezTo>
                  <a:pt x="647562" y="54643"/>
                  <a:pt x="619746" y="65397"/>
                  <a:pt x="591670" y="74755"/>
                </a:cubicBezTo>
                <a:cubicBezTo>
                  <a:pt x="584498" y="81927"/>
                  <a:pt x="578852" y="91053"/>
                  <a:pt x="570155" y="96271"/>
                </a:cubicBezTo>
                <a:cubicBezTo>
                  <a:pt x="560431" y="102105"/>
                  <a:pt x="546737" y="99944"/>
                  <a:pt x="537882" y="107028"/>
                </a:cubicBezTo>
                <a:cubicBezTo>
                  <a:pt x="527786" y="115105"/>
                  <a:pt x="525509" y="130159"/>
                  <a:pt x="516367" y="139301"/>
                </a:cubicBezTo>
                <a:cubicBezTo>
                  <a:pt x="487298" y="168370"/>
                  <a:pt x="473526" y="164151"/>
                  <a:pt x="451821" y="193090"/>
                </a:cubicBezTo>
                <a:cubicBezTo>
                  <a:pt x="436306" y="213776"/>
                  <a:pt x="427074" y="239350"/>
                  <a:pt x="408790" y="257635"/>
                </a:cubicBezTo>
                <a:cubicBezTo>
                  <a:pt x="356833" y="309595"/>
                  <a:pt x="420053" y="243558"/>
                  <a:pt x="365760" y="311424"/>
                </a:cubicBezTo>
                <a:cubicBezTo>
                  <a:pt x="359424" y="319344"/>
                  <a:pt x="351416" y="325767"/>
                  <a:pt x="344244" y="332939"/>
                </a:cubicBezTo>
                <a:cubicBezTo>
                  <a:pt x="317208" y="414051"/>
                  <a:pt x="353676" y="314077"/>
                  <a:pt x="311972" y="397485"/>
                </a:cubicBezTo>
                <a:cubicBezTo>
                  <a:pt x="270905" y="479618"/>
                  <a:pt x="346975" y="368745"/>
                  <a:pt x="268941" y="472788"/>
                </a:cubicBezTo>
                <a:cubicBezTo>
                  <a:pt x="265355" y="483546"/>
                  <a:pt x="264017" y="495337"/>
                  <a:pt x="258183" y="505061"/>
                </a:cubicBezTo>
                <a:cubicBezTo>
                  <a:pt x="225566" y="559423"/>
                  <a:pt x="243323" y="489197"/>
                  <a:pt x="225910" y="558850"/>
                </a:cubicBezTo>
                <a:cubicBezTo>
                  <a:pt x="224211" y="565647"/>
                  <a:pt x="209919" y="644620"/>
                  <a:pt x="204395" y="655668"/>
                </a:cubicBezTo>
                <a:cubicBezTo>
                  <a:pt x="199859" y="664740"/>
                  <a:pt x="190052" y="670012"/>
                  <a:pt x="182880" y="677184"/>
                </a:cubicBezTo>
                <a:cubicBezTo>
                  <a:pt x="175708" y="698699"/>
                  <a:pt x="171506" y="721445"/>
                  <a:pt x="161364" y="741730"/>
                </a:cubicBezTo>
                <a:cubicBezTo>
                  <a:pt x="154192" y="756073"/>
                  <a:pt x="145805" y="769871"/>
                  <a:pt x="139849" y="784760"/>
                </a:cubicBezTo>
                <a:cubicBezTo>
                  <a:pt x="131426" y="805817"/>
                  <a:pt x="125506" y="827791"/>
                  <a:pt x="118334" y="849306"/>
                </a:cubicBezTo>
                <a:cubicBezTo>
                  <a:pt x="114748" y="860064"/>
                  <a:pt x="113866" y="872144"/>
                  <a:pt x="107576" y="881579"/>
                </a:cubicBezTo>
                <a:lnTo>
                  <a:pt x="86061" y="913852"/>
                </a:lnTo>
                <a:cubicBezTo>
                  <a:pt x="66227" y="993186"/>
                  <a:pt x="87540" y="921158"/>
                  <a:pt x="53788" y="999913"/>
                </a:cubicBezTo>
                <a:cubicBezTo>
                  <a:pt x="40478" y="1030970"/>
                  <a:pt x="40046" y="1050997"/>
                  <a:pt x="32273" y="1085974"/>
                </a:cubicBezTo>
                <a:cubicBezTo>
                  <a:pt x="29066" y="1100407"/>
                  <a:pt x="25763" y="1114843"/>
                  <a:pt x="21515" y="1129005"/>
                </a:cubicBezTo>
                <a:cubicBezTo>
                  <a:pt x="14998" y="1150728"/>
                  <a:pt x="0" y="1193551"/>
                  <a:pt x="0" y="1193551"/>
                </a:cubicBezTo>
                <a:cubicBezTo>
                  <a:pt x="3586" y="1336986"/>
                  <a:pt x="1807" y="1480656"/>
                  <a:pt x="10757" y="1623857"/>
                </a:cubicBezTo>
                <a:cubicBezTo>
                  <a:pt x="12602" y="1653369"/>
                  <a:pt x="15871" y="1685314"/>
                  <a:pt x="32273" y="1709918"/>
                </a:cubicBezTo>
                <a:cubicBezTo>
                  <a:pt x="39445" y="1753845"/>
                  <a:pt x="37502" y="1845135"/>
                  <a:pt x="53788" y="1887418"/>
                </a:cubicBezTo>
                <a:cubicBezTo>
                  <a:pt x="62227" y="1893044"/>
                  <a:pt x="120571" y="1959851"/>
                  <a:pt x="129988" y="1963618"/>
                </a:cubicBezTo>
                <a:cubicBezTo>
                  <a:pt x="157443" y="1974600"/>
                  <a:pt x="282388" y="2116018"/>
                  <a:pt x="282388" y="2116018"/>
                </a:cubicBezTo>
                <a:cubicBezTo>
                  <a:pt x="333530" y="2150112"/>
                  <a:pt x="357979" y="2166615"/>
                  <a:pt x="434788" y="2192218"/>
                </a:cubicBezTo>
                <a:cubicBezTo>
                  <a:pt x="434793" y="2192220"/>
                  <a:pt x="510984" y="2268415"/>
                  <a:pt x="510988" y="2268418"/>
                </a:cubicBezTo>
                <a:cubicBezTo>
                  <a:pt x="521746" y="2275590"/>
                  <a:pt x="727204" y="2340903"/>
                  <a:pt x="739588" y="2344618"/>
                </a:cubicBezTo>
                <a:cubicBezTo>
                  <a:pt x="763874" y="2351904"/>
                  <a:pt x="790687" y="2341032"/>
                  <a:pt x="815788" y="2344618"/>
                </a:cubicBezTo>
                <a:cubicBezTo>
                  <a:pt x="912110" y="2335861"/>
                  <a:pt x="936091" y="2332612"/>
                  <a:pt x="968188" y="2268419"/>
                </a:cubicBezTo>
                <a:cubicBezTo>
                  <a:pt x="973259" y="2258277"/>
                  <a:pt x="1040802" y="2126777"/>
                  <a:pt x="1044388" y="2116019"/>
                </a:cubicBezTo>
                <a:cubicBezTo>
                  <a:pt x="1040802" y="1997685"/>
                  <a:pt x="716394" y="1699042"/>
                  <a:pt x="710004" y="1580826"/>
                </a:cubicBezTo>
                <a:cubicBezTo>
                  <a:pt x="708955" y="1561417"/>
                  <a:pt x="680595" y="1481839"/>
                  <a:pt x="677732" y="1473250"/>
                </a:cubicBezTo>
                <a:lnTo>
                  <a:pt x="666974" y="1440977"/>
                </a:lnTo>
                <a:cubicBezTo>
                  <a:pt x="664608" y="1422051"/>
                  <a:pt x="645459" y="1272056"/>
                  <a:pt x="645459" y="1258097"/>
                </a:cubicBezTo>
                <a:cubicBezTo>
                  <a:pt x="645459" y="1193451"/>
                  <a:pt x="650087" y="1128813"/>
                  <a:pt x="656216" y="1064459"/>
                </a:cubicBezTo>
                <a:cubicBezTo>
                  <a:pt x="657291" y="1053170"/>
                  <a:pt x="661467" y="1042099"/>
                  <a:pt x="666974" y="1032186"/>
                </a:cubicBezTo>
                <a:cubicBezTo>
                  <a:pt x="679532" y="1009582"/>
                  <a:pt x="710004" y="967640"/>
                  <a:pt x="710004" y="967640"/>
                </a:cubicBezTo>
                <a:cubicBezTo>
                  <a:pt x="732394" y="878086"/>
                  <a:pt x="705132" y="966628"/>
                  <a:pt x="742277" y="892337"/>
                </a:cubicBezTo>
                <a:cubicBezTo>
                  <a:pt x="747348" y="882195"/>
                  <a:pt x="745017" y="868082"/>
                  <a:pt x="753035" y="860064"/>
                </a:cubicBezTo>
                <a:cubicBezTo>
                  <a:pt x="761053" y="852046"/>
                  <a:pt x="774550" y="852892"/>
                  <a:pt x="785308" y="849306"/>
                </a:cubicBezTo>
                <a:cubicBezTo>
                  <a:pt x="792339" y="838760"/>
                  <a:pt x="844681" y="757661"/>
                  <a:pt x="860612" y="741730"/>
                </a:cubicBezTo>
                <a:cubicBezTo>
                  <a:pt x="869754" y="732588"/>
                  <a:pt x="882127" y="727386"/>
                  <a:pt x="892884" y="720214"/>
                </a:cubicBezTo>
                <a:lnTo>
                  <a:pt x="935915" y="655668"/>
                </a:lnTo>
                <a:cubicBezTo>
                  <a:pt x="943087" y="644910"/>
                  <a:pt x="948288" y="632537"/>
                  <a:pt x="957430" y="623395"/>
                </a:cubicBezTo>
                <a:cubicBezTo>
                  <a:pt x="964602" y="616223"/>
                  <a:pt x="972610" y="609800"/>
                  <a:pt x="978946" y="601880"/>
                </a:cubicBezTo>
                <a:cubicBezTo>
                  <a:pt x="987023" y="591784"/>
                  <a:pt x="990731" y="578121"/>
                  <a:pt x="1000461" y="569607"/>
                </a:cubicBezTo>
                <a:cubicBezTo>
                  <a:pt x="1019921" y="552579"/>
                  <a:pt x="1046723" y="544862"/>
                  <a:pt x="1065007" y="526577"/>
                </a:cubicBezTo>
                <a:cubicBezTo>
                  <a:pt x="1094540" y="497043"/>
                  <a:pt x="1076900" y="508268"/>
                  <a:pt x="1118795" y="494304"/>
                </a:cubicBezTo>
                <a:cubicBezTo>
                  <a:pt x="1173308" y="439789"/>
                  <a:pt x="1102760" y="503924"/>
                  <a:pt x="1172583" y="462031"/>
                </a:cubicBezTo>
                <a:cubicBezTo>
                  <a:pt x="1192563" y="450043"/>
                  <a:pt x="1202084" y="425156"/>
                  <a:pt x="1215614" y="408243"/>
                </a:cubicBezTo>
                <a:cubicBezTo>
                  <a:pt x="1276922" y="331607"/>
                  <a:pt x="1192431" y="453776"/>
                  <a:pt x="1258644" y="354454"/>
                </a:cubicBezTo>
                <a:cubicBezTo>
                  <a:pt x="1262230" y="340111"/>
                  <a:pt x="1262790" y="324648"/>
                  <a:pt x="1269402" y="311424"/>
                </a:cubicBezTo>
                <a:cubicBezTo>
                  <a:pt x="1273938" y="302352"/>
                  <a:pt x="1286381" y="298980"/>
                  <a:pt x="1290917" y="289908"/>
                </a:cubicBezTo>
                <a:cubicBezTo>
                  <a:pt x="1297529" y="276684"/>
                  <a:pt x="1298089" y="261221"/>
                  <a:pt x="1301675" y="246878"/>
                </a:cubicBezTo>
                <a:cubicBezTo>
                  <a:pt x="1298089" y="218191"/>
                  <a:pt x="1296089" y="189261"/>
                  <a:pt x="1290917" y="160817"/>
                </a:cubicBezTo>
                <a:cubicBezTo>
                  <a:pt x="1288889" y="149660"/>
                  <a:pt x="1288178" y="136562"/>
                  <a:pt x="1280160" y="128544"/>
                </a:cubicBezTo>
                <a:cubicBezTo>
                  <a:pt x="1272142" y="120526"/>
                  <a:pt x="1247887" y="117786"/>
                  <a:pt x="1247887" y="1177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2" name="Freeform 261"/>
          <p:cNvSpPr/>
          <p:nvPr/>
        </p:nvSpPr>
        <p:spPr>
          <a:xfrm>
            <a:off x="5429250" y="3011488"/>
            <a:ext cx="1463675" cy="2390775"/>
          </a:xfrm>
          <a:custGeom>
            <a:avLst/>
            <a:gdLst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860612 w 1463362"/>
              <a:gd name="connsiteY64" fmla="*/ 666974 h 2389724"/>
              <a:gd name="connsiteX65" fmla="*/ 849854 w 1463362"/>
              <a:gd name="connsiteY65" fmla="*/ 623944 h 2389724"/>
              <a:gd name="connsiteX66" fmla="*/ 828339 w 1463362"/>
              <a:gd name="connsiteY66" fmla="*/ 602428 h 2389724"/>
              <a:gd name="connsiteX67" fmla="*/ 763793 w 1463362"/>
              <a:gd name="connsiteY67" fmla="*/ 527125 h 2389724"/>
              <a:gd name="connsiteX68" fmla="*/ 731520 w 1463362"/>
              <a:gd name="connsiteY68" fmla="*/ 494852 h 2389724"/>
              <a:gd name="connsiteX69" fmla="*/ 699247 w 1463362"/>
              <a:gd name="connsiteY69" fmla="*/ 473337 h 2389724"/>
              <a:gd name="connsiteX70" fmla="*/ 677732 w 1463362"/>
              <a:gd name="connsiteY70" fmla="*/ 451821 h 2389724"/>
              <a:gd name="connsiteX71" fmla="*/ 645459 w 1463362"/>
              <a:gd name="connsiteY71" fmla="*/ 441064 h 2389724"/>
              <a:gd name="connsiteX72" fmla="*/ 591670 w 1463362"/>
              <a:gd name="connsiteY72" fmla="*/ 408791 h 2389724"/>
              <a:gd name="connsiteX73" fmla="*/ 570155 w 1463362"/>
              <a:gd name="connsiteY73" fmla="*/ 387275 h 2389724"/>
              <a:gd name="connsiteX74" fmla="*/ 537882 w 1463362"/>
              <a:gd name="connsiteY74" fmla="*/ 376518 h 2389724"/>
              <a:gd name="connsiteX75" fmla="*/ 494852 w 1463362"/>
              <a:gd name="connsiteY75" fmla="*/ 355003 h 2389724"/>
              <a:gd name="connsiteX76" fmla="*/ 398033 w 1463362"/>
              <a:gd name="connsiteY76" fmla="*/ 301214 h 2389724"/>
              <a:gd name="connsiteX77" fmla="*/ 333487 w 1463362"/>
              <a:gd name="connsiteY77" fmla="*/ 247426 h 2389724"/>
              <a:gd name="connsiteX78" fmla="*/ 311972 w 1463362"/>
              <a:gd name="connsiteY78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49854 w 1463362"/>
              <a:gd name="connsiteY65" fmla="*/ 623944 h 2389724"/>
              <a:gd name="connsiteX66" fmla="*/ 828339 w 1463362"/>
              <a:gd name="connsiteY66" fmla="*/ 602428 h 2389724"/>
              <a:gd name="connsiteX67" fmla="*/ 763793 w 1463362"/>
              <a:gd name="connsiteY67" fmla="*/ 527125 h 2389724"/>
              <a:gd name="connsiteX68" fmla="*/ 731520 w 1463362"/>
              <a:gd name="connsiteY68" fmla="*/ 494852 h 2389724"/>
              <a:gd name="connsiteX69" fmla="*/ 699247 w 1463362"/>
              <a:gd name="connsiteY69" fmla="*/ 473337 h 2389724"/>
              <a:gd name="connsiteX70" fmla="*/ 677732 w 1463362"/>
              <a:gd name="connsiteY70" fmla="*/ 451821 h 2389724"/>
              <a:gd name="connsiteX71" fmla="*/ 645459 w 1463362"/>
              <a:gd name="connsiteY71" fmla="*/ 441064 h 2389724"/>
              <a:gd name="connsiteX72" fmla="*/ 591670 w 1463362"/>
              <a:gd name="connsiteY72" fmla="*/ 408791 h 2389724"/>
              <a:gd name="connsiteX73" fmla="*/ 570155 w 1463362"/>
              <a:gd name="connsiteY73" fmla="*/ 387275 h 2389724"/>
              <a:gd name="connsiteX74" fmla="*/ 537882 w 1463362"/>
              <a:gd name="connsiteY74" fmla="*/ 376518 h 2389724"/>
              <a:gd name="connsiteX75" fmla="*/ 494852 w 1463362"/>
              <a:gd name="connsiteY75" fmla="*/ 355003 h 2389724"/>
              <a:gd name="connsiteX76" fmla="*/ 398033 w 1463362"/>
              <a:gd name="connsiteY76" fmla="*/ 301214 h 2389724"/>
              <a:gd name="connsiteX77" fmla="*/ 333487 w 1463362"/>
              <a:gd name="connsiteY77" fmla="*/ 247426 h 2389724"/>
              <a:gd name="connsiteX78" fmla="*/ 311972 w 1463362"/>
              <a:gd name="connsiteY78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49854 w 1463362"/>
              <a:gd name="connsiteY65" fmla="*/ 623944 h 2389724"/>
              <a:gd name="connsiteX66" fmla="*/ 763793 w 1463362"/>
              <a:gd name="connsiteY66" fmla="*/ 527125 h 2389724"/>
              <a:gd name="connsiteX67" fmla="*/ 731520 w 1463362"/>
              <a:gd name="connsiteY67" fmla="*/ 494852 h 2389724"/>
              <a:gd name="connsiteX68" fmla="*/ 699247 w 1463362"/>
              <a:gd name="connsiteY68" fmla="*/ 473337 h 2389724"/>
              <a:gd name="connsiteX69" fmla="*/ 677732 w 1463362"/>
              <a:gd name="connsiteY69" fmla="*/ 451821 h 2389724"/>
              <a:gd name="connsiteX70" fmla="*/ 645459 w 1463362"/>
              <a:gd name="connsiteY70" fmla="*/ 441064 h 2389724"/>
              <a:gd name="connsiteX71" fmla="*/ 591670 w 1463362"/>
              <a:gd name="connsiteY71" fmla="*/ 408791 h 2389724"/>
              <a:gd name="connsiteX72" fmla="*/ 570155 w 1463362"/>
              <a:gd name="connsiteY72" fmla="*/ 387275 h 2389724"/>
              <a:gd name="connsiteX73" fmla="*/ 537882 w 1463362"/>
              <a:gd name="connsiteY73" fmla="*/ 376518 h 2389724"/>
              <a:gd name="connsiteX74" fmla="*/ 494852 w 1463362"/>
              <a:gd name="connsiteY74" fmla="*/ 355003 h 2389724"/>
              <a:gd name="connsiteX75" fmla="*/ 398033 w 1463362"/>
              <a:gd name="connsiteY75" fmla="*/ 301214 h 2389724"/>
              <a:gd name="connsiteX76" fmla="*/ 333487 w 1463362"/>
              <a:gd name="connsiteY76" fmla="*/ 247426 h 2389724"/>
              <a:gd name="connsiteX77" fmla="*/ 311972 w 1463362"/>
              <a:gd name="connsiteY77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819374 w 1463362"/>
              <a:gd name="connsiteY65" fmla="*/ 645459 h 2389724"/>
              <a:gd name="connsiteX66" fmla="*/ 763793 w 1463362"/>
              <a:gd name="connsiteY66" fmla="*/ 527125 h 2389724"/>
              <a:gd name="connsiteX67" fmla="*/ 731520 w 1463362"/>
              <a:gd name="connsiteY67" fmla="*/ 494852 h 2389724"/>
              <a:gd name="connsiteX68" fmla="*/ 699247 w 1463362"/>
              <a:gd name="connsiteY68" fmla="*/ 473337 h 2389724"/>
              <a:gd name="connsiteX69" fmla="*/ 677732 w 1463362"/>
              <a:gd name="connsiteY69" fmla="*/ 451821 h 2389724"/>
              <a:gd name="connsiteX70" fmla="*/ 645459 w 1463362"/>
              <a:gd name="connsiteY70" fmla="*/ 441064 h 2389724"/>
              <a:gd name="connsiteX71" fmla="*/ 591670 w 1463362"/>
              <a:gd name="connsiteY71" fmla="*/ 408791 h 2389724"/>
              <a:gd name="connsiteX72" fmla="*/ 570155 w 1463362"/>
              <a:gd name="connsiteY72" fmla="*/ 387275 h 2389724"/>
              <a:gd name="connsiteX73" fmla="*/ 537882 w 1463362"/>
              <a:gd name="connsiteY73" fmla="*/ 376518 h 2389724"/>
              <a:gd name="connsiteX74" fmla="*/ 494852 w 1463362"/>
              <a:gd name="connsiteY74" fmla="*/ 355003 h 2389724"/>
              <a:gd name="connsiteX75" fmla="*/ 398033 w 1463362"/>
              <a:gd name="connsiteY75" fmla="*/ 301214 h 2389724"/>
              <a:gd name="connsiteX76" fmla="*/ 333487 w 1463362"/>
              <a:gd name="connsiteY76" fmla="*/ 247426 h 2389724"/>
              <a:gd name="connsiteX77" fmla="*/ 311972 w 1463362"/>
              <a:gd name="connsiteY77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63793 w 1463362"/>
              <a:gd name="connsiteY65" fmla="*/ 527125 h 2389724"/>
              <a:gd name="connsiteX66" fmla="*/ 731520 w 1463362"/>
              <a:gd name="connsiteY66" fmla="*/ 494852 h 2389724"/>
              <a:gd name="connsiteX67" fmla="*/ 699247 w 1463362"/>
              <a:gd name="connsiteY67" fmla="*/ 473337 h 2389724"/>
              <a:gd name="connsiteX68" fmla="*/ 677732 w 1463362"/>
              <a:gd name="connsiteY68" fmla="*/ 451821 h 2389724"/>
              <a:gd name="connsiteX69" fmla="*/ 645459 w 1463362"/>
              <a:gd name="connsiteY69" fmla="*/ 441064 h 2389724"/>
              <a:gd name="connsiteX70" fmla="*/ 591670 w 1463362"/>
              <a:gd name="connsiteY70" fmla="*/ 408791 h 2389724"/>
              <a:gd name="connsiteX71" fmla="*/ 570155 w 1463362"/>
              <a:gd name="connsiteY71" fmla="*/ 387275 h 2389724"/>
              <a:gd name="connsiteX72" fmla="*/ 537882 w 1463362"/>
              <a:gd name="connsiteY72" fmla="*/ 376518 h 2389724"/>
              <a:gd name="connsiteX73" fmla="*/ 494852 w 1463362"/>
              <a:gd name="connsiteY73" fmla="*/ 355003 h 2389724"/>
              <a:gd name="connsiteX74" fmla="*/ 398033 w 1463362"/>
              <a:gd name="connsiteY74" fmla="*/ 301214 h 2389724"/>
              <a:gd name="connsiteX75" fmla="*/ 333487 w 1463362"/>
              <a:gd name="connsiteY75" fmla="*/ 247426 h 2389724"/>
              <a:gd name="connsiteX76" fmla="*/ 311972 w 1463362"/>
              <a:gd name="connsiteY76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99247 w 1463362"/>
              <a:gd name="connsiteY66" fmla="*/ 473337 h 2389724"/>
              <a:gd name="connsiteX67" fmla="*/ 677732 w 1463362"/>
              <a:gd name="connsiteY67" fmla="*/ 451821 h 2389724"/>
              <a:gd name="connsiteX68" fmla="*/ 645459 w 1463362"/>
              <a:gd name="connsiteY68" fmla="*/ 441064 h 2389724"/>
              <a:gd name="connsiteX69" fmla="*/ 591670 w 1463362"/>
              <a:gd name="connsiteY69" fmla="*/ 408791 h 2389724"/>
              <a:gd name="connsiteX70" fmla="*/ 570155 w 1463362"/>
              <a:gd name="connsiteY70" fmla="*/ 387275 h 2389724"/>
              <a:gd name="connsiteX71" fmla="*/ 537882 w 1463362"/>
              <a:gd name="connsiteY71" fmla="*/ 376518 h 2389724"/>
              <a:gd name="connsiteX72" fmla="*/ 494852 w 1463362"/>
              <a:gd name="connsiteY72" fmla="*/ 355003 h 2389724"/>
              <a:gd name="connsiteX73" fmla="*/ 398033 w 1463362"/>
              <a:gd name="connsiteY73" fmla="*/ 301214 h 2389724"/>
              <a:gd name="connsiteX74" fmla="*/ 333487 w 1463362"/>
              <a:gd name="connsiteY74" fmla="*/ 247426 h 2389724"/>
              <a:gd name="connsiteX75" fmla="*/ 311972 w 1463362"/>
              <a:gd name="connsiteY75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73" fmla="*/ 333487 w 1463362"/>
              <a:gd name="connsiteY73" fmla="*/ 247426 h 2389724"/>
              <a:gd name="connsiteX74" fmla="*/ 311972 w 1463362"/>
              <a:gd name="connsiteY74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73" fmla="*/ 333487 w 1463362"/>
              <a:gd name="connsiteY73" fmla="*/ 247426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72" fmla="*/ 398033 w 1463362"/>
              <a:gd name="connsiteY72" fmla="*/ 301214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71" fmla="*/ 494852 w 1463362"/>
              <a:gd name="connsiteY71" fmla="*/ 355003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70" fmla="*/ 537882 w 1463362"/>
              <a:gd name="connsiteY70" fmla="*/ 376518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69" fmla="*/ 570155 w 1463362"/>
              <a:gd name="connsiteY69" fmla="*/ 387275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68" fmla="*/ 591670 w 1463362"/>
              <a:gd name="connsiteY68" fmla="*/ 408791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67" fmla="*/ 645459 w 1463362"/>
              <a:gd name="connsiteY67" fmla="*/ 441064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66" fmla="*/ 677732 w 1463362"/>
              <a:gd name="connsiteY66" fmla="*/ 451821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65" fmla="*/ 731520 w 1463362"/>
              <a:gd name="connsiteY65" fmla="*/ 494852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666974 w 1463362"/>
              <a:gd name="connsiteY64" fmla="*/ 7216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743174 w 1463362"/>
              <a:gd name="connsiteY64" fmla="*/ 874059 h 2389724"/>
              <a:gd name="connsiteX0" fmla="*/ 623943 w 1463362"/>
              <a:gd name="connsiteY0" fmla="*/ 688490 h 2389724"/>
              <a:gd name="connsiteX1" fmla="*/ 570155 w 1463362"/>
              <a:gd name="connsiteY1" fmla="*/ 623944 h 2389724"/>
              <a:gd name="connsiteX2" fmla="*/ 505609 w 1463362"/>
              <a:gd name="connsiteY2" fmla="*/ 570155 h 2389724"/>
              <a:gd name="connsiteX3" fmla="*/ 473336 w 1463362"/>
              <a:gd name="connsiteY3" fmla="*/ 537883 h 2389724"/>
              <a:gd name="connsiteX4" fmla="*/ 430306 w 1463362"/>
              <a:gd name="connsiteY4" fmla="*/ 527125 h 2389724"/>
              <a:gd name="connsiteX5" fmla="*/ 398033 w 1463362"/>
              <a:gd name="connsiteY5" fmla="*/ 505610 h 2389724"/>
              <a:gd name="connsiteX6" fmla="*/ 344245 w 1463362"/>
              <a:gd name="connsiteY6" fmla="*/ 484094 h 2389724"/>
              <a:gd name="connsiteX7" fmla="*/ 322729 w 1463362"/>
              <a:gd name="connsiteY7" fmla="*/ 462579 h 2389724"/>
              <a:gd name="connsiteX8" fmla="*/ 182880 w 1463362"/>
              <a:gd name="connsiteY8" fmla="*/ 441064 h 2389724"/>
              <a:gd name="connsiteX9" fmla="*/ 107576 w 1463362"/>
              <a:gd name="connsiteY9" fmla="*/ 408791 h 2389724"/>
              <a:gd name="connsiteX10" fmla="*/ 43030 w 1463362"/>
              <a:gd name="connsiteY10" fmla="*/ 376518 h 2389724"/>
              <a:gd name="connsiteX11" fmla="*/ 21515 w 1463362"/>
              <a:gd name="connsiteY11" fmla="*/ 344245 h 2389724"/>
              <a:gd name="connsiteX12" fmla="*/ 0 w 1463362"/>
              <a:gd name="connsiteY12" fmla="*/ 279699 h 2389724"/>
              <a:gd name="connsiteX13" fmla="*/ 21515 w 1463362"/>
              <a:gd name="connsiteY13" fmla="*/ 64546 h 2389724"/>
              <a:gd name="connsiteX14" fmla="*/ 32273 w 1463362"/>
              <a:gd name="connsiteY14" fmla="*/ 32273 h 2389724"/>
              <a:gd name="connsiteX15" fmla="*/ 96819 w 1463362"/>
              <a:gd name="connsiteY15" fmla="*/ 0 h 2389724"/>
              <a:gd name="connsiteX16" fmla="*/ 150607 w 1463362"/>
              <a:gd name="connsiteY16" fmla="*/ 10758 h 2389724"/>
              <a:gd name="connsiteX17" fmla="*/ 484094 w 1463362"/>
              <a:gd name="connsiteY17" fmla="*/ 32273 h 2389724"/>
              <a:gd name="connsiteX18" fmla="*/ 559398 w 1463362"/>
              <a:gd name="connsiteY18" fmla="*/ 43031 h 2389724"/>
              <a:gd name="connsiteX19" fmla="*/ 677732 w 1463362"/>
              <a:gd name="connsiteY19" fmla="*/ 53788 h 2389724"/>
              <a:gd name="connsiteX20" fmla="*/ 710005 w 1463362"/>
              <a:gd name="connsiteY20" fmla="*/ 75304 h 2389724"/>
              <a:gd name="connsiteX21" fmla="*/ 774550 w 1463362"/>
              <a:gd name="connsiteY21" fmla="*/ 96819 h 2389724"/>
              <a:gd name="connsiteX22" fmla="*/ 806823 w 1463362"/>
              <a:gd name="connsiteY22" fmla="*/ 118334 h 2389724"/>
              <a:gd name="connsiteX23" fmla="*/ 860612 w 1463362"/>
              <a:gd name="connsiteY23" fmla="*/ 172123 h 2389724"/>
              <a:gd name="connsiteX24" fmla="*/ 903642 w 1463362"/>
              <a:gd name="connsiteY24" fmla="*/ 193638 h 2389724"/>
              <a:gd name="connsiteX25" fmla="*/ 968188 w 1463362"/>
              <a:gd name="connsiteY25" fmla="*/ 247426 h 2389724"/>
              <a:gd name="connsiteX26" fmla="*/ 989703 w 1463362"/>
              <a:gd name="connsiteY26" fmla="*/ 279699 h 2389724"/>
              <a:gd name="connsiteX27" fmla="*/ 1032734 w 1463362"/>
              <a:gd name="connsiteY27" fmla="*/ 322730 h 2389724"/>
              <a:gd name="connsiteX28" fmla="*/ 1043492 w 1463362"/>
              <a:gd name="connsiteY28" fmla="*/ 355003 h 2389724"/>
              <a:gd name="connsiteX29" fmla="*/ 1054249 w 1463362"/>
              <a:gd name="connsiteY29" fmla="*/ 398033 h 2389724"/>
              <a:gd name="connsiteX30" fmla="*/ 1075765 w 1463362"/>
              <a:gd name="connsiteY30" fmla="*/ 419548 h 2389724"/>
              <a:gd name="connsiteX31" fmla="*/ 1108038 w 1463362"/>
              <a:gd name="connsiteY31" fmla="*/ 473337 h 2389724"/>
              <a:gd name="connsiteX32" fmla="*/ 1161826 w 1463362"/>
              <a:gd name="connsiteY32" fmla="*/ 548640 h 2389724"/>
              <a:gd name="connsiteX33" fmla="*/ 1172583 w 1463362"/>
              <a:gd name="connsiteY33" fmla="*/ 580913 h 2389724"/>
              <a:gd name="connsiteX34" fmla="*/ 1258645 w 1463362"/>
              <a:gd name="connsiteY34" fmla="*/ 656217 h 2389724"/>
              <a:gd name="connsiteX35" fmla="*/ 1312433 w 1463362"/>
              <a:gd name="connsiteY35" fmla="*/ 731520 h 2389724"/>
              <a:gd name="connsiteX36" fmla="*/ 1344706 w 1463362"/>
              <a:gd name="connsiteY36" fmla="*/ 763793 h 2389724"/>
              <a:gd name="connsiteX37" fmla="*/ 1355463 w 1463362"/>
              <a:gd name="connsiteY37" fmla="*/ 828339 h 2389724"/>
              <a:gd name="connsiteX38" fmla="*/ 1376979 w 1463362"/>
              <a:gd name="connsiteY38" fmla="*/ 849854 h 2389724"/>
              <a:gd name="connsiteX39" fmla="*/ 1398494 w 1463362"/>
              <a:gd name="connsiteY39" fmla="*/ 914400 h 2389724"/>
              <a:gd name="connsiteX40" fmla="*/ 1430767 w 1463362"/>
              <a:gd name="connsiteY40" fmla="*/ 1032734 h 2389724"/>
              <a:gd name="connsiteX41" fmla="*/ 1430767 w 1463362"/>
              <a:gd name="connsiteY41" fmla="*/ 1914861 h 2389724"/>
              <a:gd name="connsiteX42" fmla="*/ 1409252 w 1463362"/>
              <a:gd name="connsiteY42" fmla="*/ 1990165 h 2389724"/>
              <a:gd name="connsiteX43" fmla="*/ 1387736 w 1463362"/>
              <a:gd name="connsiteY43" fmla="*/ 2011680 h 2389724"/>
              <a:gd name="connsiteX44" fmla="*/ 1376979 w 1463362"/>
              <a:gd name="connsiteY44" fmla="*/ 2043953 h 2389724"/>
              <a:gd name="connsiteX45" fmla="*/ 1333948 w 1463362"/>
              <a:gd name="connsiteY45" fmla="*/ 2086984 h 2389724"/>
              <a:gd name="connsiteX46" fmla="*/ 1323190 w 1463362"/>
              <a:gd name="connsiteY46" fmla="*/ 2119257 h 2389724"/>
              <a:gd name="connsiteX47" fmla="*/ 1258645 w 1463362"/>
              <a:gd name="connsiteY47" fmla="*/ 2173045 h 2389724"/>
              <a:gd name="connsiteX48" fmla="*/ 1237129 w 1463362"/>
              <a:gd name="connsiteY48" fmla="*/ 2205318 h 2389724"/>
              <a:gd name="connsiteX49" fmla="*/ 1140310 w 1463362"/>
              <a:gd name="connsiteY49" fmla="*/ 2280621 h 2389724"/>
              <a:gd name="connsiteX50" fmla="*/ 1075765 w 1463362"/>
              <a:gd name="connsiteY50" fmla="*/ 2323652 h 2389724"/>
              <a:gd name="connsiteX51" fmla="*/ 1032734 w 1463362"/>
              <a:gd name="connsiteY51" fmla="*/ 2334410 h 2389724"/>
              <a:gd name="connsiteX52" fmla="*/ 1000461 w 1463362"/>
              <a:gd name="connsiteY52" fmla="*/ 2366683 h 2389724"/>
              <a:gd name="connsiteX53" fmla="*/ 882127 w 1463362"/>
              <a:gd name="connsiteY53" fmla="*/ 2366683 h 2389724"/>
              <a:gd name="connsiteX54" fmla="*/ 817581 w 1463362"/>
              <a:gd name="connsiteY54" fmla="*/ 2291379 h 2389724"/>
              <a:gd name="connsiteX55" fmla="*/ 774550 w 1463362"/>
              <a:gd name="connsiteY55" fmla="*/ 2205318 h 2389724"/>
              <a:gd name="connsiteX56" fmla="*/ 763793 w 1463362"/>
              <a:gd name="connsiteY56" fmla="*/ 2130014 h 2389724"/>
              <a:gd name="connsiteX57" fmla="*/ 785308 w 1463362"/>
              <a:gd name="connsiteY57" fmla="*/ 1925619 h 2389724"/>
              <a:gd name="connsiteX58" fmla="*/ 796066 w 1463362"/>
              <a:gd name="connsiteY58" fmla="*/ 1871831 h 2389724"/>
              <a:gd name="connsiteX59" fmla="*/ 817581 w 1463362"/>
              <a:gd name="connsiteY59" fmla="*/ 1807285 h 2389724"/>
              <a:gd name="connsiteX60" fmla="*/ 828339 w 1463362"/>
              <a:gd name="connsiteY60" fmla="*/ 1764254 h 2389724"/>
              <a:gd name="connsiteX61" fmla="*/ 849854 w 1463362"/>
              <a:gd name="connsiteY61" fmla="*/ 1699708 h 2389724"/>
              <a:gd name="connsiteX62" fmla="*/ 882127 w 1463362"/>
              <a:gd name="connsiteY62" fmla="*/ 1086523 h 2389724"/>
              <a:gd name="connsiteX63" fmla="*/ 871369 w 1463362"/>
              <a:gd name="connsiteY63" fmla="*/ 968188 h 2389724"/>
              <a:gd name="connsiteX64" fmla="*/ 590774 w 1463362"/>
              <a:gd name="connsiteY64" fmla="*/ 645459 h 238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63362" h="2389724">
                <a:moveTo>
                  <a:pt x="623943" y="688490"/>
                </a:moveTo>
                <a:cubicBezTo>
                  <a:pt x="529657" y="594204"/>
                  <a:pt x="645040" y="713807"/>
                  <a:pt x="570155" y="623944"/>
                </a:cubicBezTo>
                <a:cubicBezTo>
                  <a:pt x="527303" y="572521"/>
                  <a:pt x="551762" y="608615"/>
                  <a:pt x="505609" y="570155"/>
                </a:cubicBezTo>
                <a:cubicBezTo>
                  <a:pt x="493922" y="560416"/>
                  <a:pt x="486545" y="545431"/>
                  <a:pt x="473336" y="537883"/>
                </a:cubicBezTo>
                <a:cubicBezTo>
                  <a:pt x="460499" y="530548"/>
                  <a:pt x="444649" y="530711"/>
                  <a:pt x="430306" y="527125"/>
                </a:cubicBezTo>
                <a:cubicBezTo>
                  <a:pt x="419548" y="519953"/>
                  <a:pt x="409597" y="511392"/>
                  <a:pt x="398033" y="505610"/>
                </a:cubicBezTo>
                <a:cubicBezTo>
                  <a:pt x="380761" y="496974"/>
                  <a:pt x="361011" y="493675"/>
                  <a:pt x="344245" y="484094"/>
                </a:cubicBezTo>
                <a:cubicBezTo>
                  <a:pt x="335439" y="479062"/>
                  <a:pt x="331801" y="467115"/>
                  <a:pt x="322729" y="462579"/>
                </a:cubicBezTo>
                <a:cubicBezTo>
                  <a:pt x="296107" y="449268"/>
                  <a:pt x="189169" y="441763"/>
                  <a:pt x="182880" y="441064"/>
                </a:cubicBezTo>
                <a:cubicBezTo>
                  <a:pt x="107194" y="415835"/>
                  <a:pt x="200629" y="448671"/>
                  <a:pt x="107576" y="408791"/>
                </a:cubicBezTo>
                <a:cubicBezTo>
                  <a:pt x="45224" y="382069"/>
                  <a:pt x="105049" y="417863"/>
                  <a:pt x="43030" y="376518"/>
                </a:cubicBezTo>
                <a:cubicBezTo>
                  <a:pt x="35858" y="365760"/>
                  <a:pt x="26766" y="356060"/>
                  <a:pt x="21515" y="344245"/>
                </a:cubicBezTo>
                <a:cubicBezTo>
                  <a:pt x="12304" y="323521"/>
                  <a:pt x="0" y="279699"/>
                  <a:pt x="0" y="279699"/>
                </a:cubicBezTo>
                <a:cubicBezTo>
                  <a:pt x="7172" y="207981"/>
                  <a:pt x="12193" y="136016"/>
                  <a:pt x="21515" y="64546"/>
                </a:cubicBezTo>
                <a:cubicBezTo>
                  <a:pt x="22982" y="53302"/>
                  <a:pt x="25189" y="41128"/>
                  <a:pt x="32273" y="32273"/>
                </a:cubicBezTo>
                <a:cubicBezTo>
                  <a:pt x="47439" y="13316"/>
                  <a:pt x="75560" y="7087"/>
                  <a:pt x="96819" y="0"/>
                </a:cubicBezTo>
                <a:cubicBezTo>
                  <a:pt x="114748" y="3586"/>
                  <a:pt x="132386" y="9240"/>
                  <a:pt x="150607" y="10758"/>
                </a:cubicBezTo>
                <a:cubicBezTo>
                  <a:pt x="261616" y="20009"/>
                  <a:pt x="484094" y="32273"/>
                  <a:pt x="484094" y="32273"/>
                </a:cubicBezTo>
                <a:cubicBezTo>
                  <a:pt x="509195" y="35859"/>
                  <a:pt x="534197" y="40231"/>
                  <a:pt x="559398" y="43031"/>
                </a:cubicBezTo>
                <a:cubicBezTo>
                  <a:pt x="598763" y="47405"/>
                  <a:pt x="639004" y="45489"/>
                  <a:pt x="677732" y="53788"/>
                </a:cubicBezTo>
                <a:cubicBezTo>
                  <a:pt x="690374" y="56497"/>
                  <a:pt x="698190" y="70053"/>
                  <a:pt x="710005" y="75304"/>
                </a:cubicBezTo>
                <a:cubicBezTo>
                  <a:pt x="730729" y="84515"/>
                  <a:pt x="755680" y="84239"/>
                  <a:pt x="774550" y="96819"/>
                </a:cubicBezTo>
                <a:cubicBezTo>
                  <a:pt x="785308" y="103991"/>
                  <a:pt x="797093" y="109820"/>
                  <a:pt x="806823" y="118334"/>
                </a:cubicBezTo>
                <a:cubicBezTo>
                  <a:pt x="825906" y="135031"/>
                  <a:pt x="837933" y="160783"/>
                  <a:pt x="860612" y="172123"/>
                </a:cubicBezTo>
                <a:cubicBezTo>
                  <a:pt x="874955" y="179295"/>
                  <a:pt x="889719" y="185682"/>
                  <a:pt x="903642" y="193638"/>
                </a:cubicBezTo>
                <a:cubicBezTo>
                  <a:pt x="930567" y="209024"/>
                  <a:pt x="947961" y="223153"/>
                  <a:pt x="968188" y="247426"/>
                </a:cubicBezTo>
                <a:cubicBezTo>
                  <a:pt x="976465" y="257358"/>
                  <a:pt x="981289" y="269883"/>
                  <a:pt x="989703" y="279699"/>
                </a:cubicBezTo>
                <a:cubicBezTo>
                  <a:pt x="1002904" y="295101"/>
                  <a:pt x="1032734" y="322730"/>
                  <a:pt x="1032734" y="322730"/>
                </a:cubicBezTo>
                <a:cubicBezTo>
                  <a:pt x="1036320" y="333488"/>
                  <a:pt x="1040377" y="344100"/>
                  <a:pt x="1043492" y="355003"/>
                </a:cubicBezTo>
                <a:cubicBezTo>
                  <a:pt x="1047554" y="369219"/>
                  <a:pt x="1047637" y="384809"/>
                  <a:pt x="1054249" y="398033"/>
                </a:cubicBezTo>
                <a:cubicBezTo>
                  <a:pt x="1058785" y="407105"/>
                  <a:pt x="1068593" y="412376"/>
                  <a:pt x="1075765" y="419548"/>
                </a:cubicBezTo>
                <a:cubicBezTo>
                  <a:pt x="1106237" y="510970"/>
                  <a:pt x="1063738" y="399503"/>
                  <a:pt x="1108038" y="473337"/>
                </a:cubicBezTo>
                <a:cubicBezTo>
                  <a:pt x="1159554" y="559198"/>
                  <a:pt x="1049339" y="436156"/>
                  <a:pt x="1161826" y="548640"/>
                </a:cubicBezTo>
                <a:cubicBezTo>
                  <a:pt x="1165412" y="559398"/>
                  <a:pt x="1165779" y="571841"/>
                  <a:pt x="1172583" y="580913"/>
                </a:cubicBezTo>
                <a:cubicBezTo>
                  <a:pt x="1204046" y="622864"/>
                  <a:pt x="1221320" y="631333"/>
                  <a:pt x="1258645" y="656217"/>
                </a:cubicBezTo>
                <a:cubicBezTo>
                  <a:pt x="1275674" y="681761"/>
                  <a:pt x="1292414" y="708165"/>
                  <a:pt x="1312433" y="731520"/>
                </a:cubicBezTo>
                <a:cubicBezTo>
                  <a:pt x="1322334" y="743071"/>
                  <a:pt x="1333948" y="753035"/>
                  <a:pt x="1344706" y="763793"/>
                </a:cubicBezTo>
                <a:cubicBezTo>
                  <a:pt x="1348292" y="785308"/>
                  <a:pt x="1347804" y="807916"/>
                  <a:pt x="1355463" y="828339"/>
                </a:cubicBezTo>
                <a:cubicBezTo>
                  <a:pt x="1359024" y="837836"/>
                  <a:pt x="1372443" y="840782"/>
                  <a:pt x="1376979" y="849854"/>
                </a:cubicBezTo>
                <a:cubicBezTo>
                  <a:pt x="1387122" y="870139"/>
                  <a:pt x="1392994" y="892398"/>
                  <a:pt x="1398494" y="914400"/>
                </a:cubicBezTo>
                <a:cubicBezTo>
                  <a:pt x="1422759" y="1011462"/>
                  <a:pt x="1410658" y="972409"/>
                  <a:pt x="1430767" y="1032734"/>
                </a:cubicBezTo>
                <a:cubicBezTo>
                  <a:pt x="1463362" y="1391272"/>
                  <a:pt x="1449899" y="1197438"/>
                  <a:pt x="1430767" y="1914861"/>
                </a:cubicBezTo>
                <a:cubicBezTo>
                  <a:pt x="1430636" y="1919765"/>
                  <a:pt x="1414424" y="1981545"/>
                  <a:pt x="1409252" y="1990165"/>
                </a:cubicBezTo>
                <a:cubicBezTo>
                  <a:pt x="1404034" y="1998862"/>
                  <a:pt x="1394908" y="2004508"/>
                  <a:pt x="1387736" y="2011680"/>
                </a:cubicBezTo>
                <a:cubicBezTo>
                  <a:pt x="1384150" y="2022438"/>
                  <a:pt x="1383570" y="2034726"/>
                  <a:pt x="1376979" y="2043953"/>
                </a:cubicBezTo>
                <a:cubicBezTo>
                  <a:pt x="1365189" y="2060460"/>
                  <a:pt x="1333948" y="2086984"/>
                  <a:pt x="1333948" y="2086984"/>
                </a:cubicBezTo>
                <a:cubicBezTo>
                  <a:pt x="1330362" y="2097742"/>
                  <a:pt x="1329480" y="2109822"/>
                  <a:pt x="1323190" y="2119257"/>
                </a:cubicBezTo>
                <a:cubicBezTo>
                  <a:pt x="1306623" y="2144108"/>
                  <a:pt x="1282460" y="2157168"/>
                  <a:pt x="1258645" y="2173045"/>
                </a:cubicBezTo>
                <a:cubicBezTo>
                  <a:pt x="1251473" y="2183803"/>
                  <a:pt x="1245406" y="2195386"/>
                  <a:pt x="1237129" y="2205318"/>
                </a:cubicBezTo>
                <a:cubicBezTo>
                  <a:pt x="1205529" y="2243238"/>
                  <a:pt x="1185294" y="2250631"/>
                  <a:pt x="1140310" y="2280621"/>
                </a:cubicBezTo>
                <a:cubicBezTo>
                  <a:pt x="1140306" y="2280624"/>
                  <a:pt x="1075770" y="2323651"/>
                  <a:pt x="1075765" y="2323652"/>
                </a:cubicBezTo>
                <a:lnTo>
                  <a:pt x="1032734" y="2334410"/>
                </a:lnTo>
                <a:cubicBezTo>
                  <a:pt x="1021976" y="2345168"/>
                  <a:pt x="1013120" y="2358244"/>
                  <a:pt x="1000461" y="2366683"/>
                </a:cubicBezTo>
                <a:cubicBezTo>
                  <a:pt x="965899" y="2389724"/>
                  <a:pt x="915350" y="2370836"/>
                  <a:pt x="882127" y="2366683"/>
                </a:cubicBezTo>
                <a:cubicBezTo>
                  <a:pt x="862084" y="2346640"/>
                  <a:pt x="829869" y="2320051"/>
                  <a:pt x="817581" y="2291379"/>
                </a:cubicBezTo>
                <a:cubicBezTo>
                  <a:pt x="777299" y="2197388"/>
                  <a:pt x="846223" y="2300881"/>
                  <a:pt x="774550" y="2205318"/>
                </a:cubicBezTo>
                <a:cubicBezTo>
                  <a:pt x="770964" y="2180217"/>
                  <a:pt x="763793" y="2155370"/>
                  <a:pt x="763793" y="2130014"/>
                </a:cubicBezTo>
                <a:cubicBezTo>
                  <a:pt x="763793" y="1845741"/>
                  <a:pt x="758632" y="2032318"/>
                  <a:pt x="785308" y="1925619"/>
                </a:cubicBezTo>
                <a:cubicBezTo>
                  <a:pt x="789743" y="1907881"/>
                  <a:pt x="791255" y="1889471"/>
                  <a:pt x="796066" y="1871831"/>
                </a:cubicBezTo>
                <a:cubicBezTo>
                  <a:pt x="802033" y="1849951"/>
                  <a:pt x="812080" y="1829287"/>
                  <a:pt x="817581" y="1807285"/>
                </a:cubicBezTo>
                <a:cubicBezTo>
                  <a:pt x="821167" y="1792941"/>
                  <a:pt x="824091" y="1778416"/>
                  <a:pt x="828339" y="1764254"/>
                </a:cubicBezTo>
                <a:cubicBezTo>
                  <a:pt x="834856" y="1742531"/>
                  <a:pt x="849854" y="1699708"/>
                  <a:pt x="849854" y="1699708"/>
                </a:cubicBezTo>
                <a:cubicBezTo>
                  <a:pt x="871789" y="1107463"/>
                  <a:pt x="810090" y="1302621"/>
                  <a:pt x="882127" y="1086523"/>
                </a:cubicBezTo>
                <a:cubicBezTo>
                  <a:pt x="878541" y="1047078"/>
                  <a:pt x="873397" y="1007744"/>
                  <a:pt x="871369" y="968188"/>
                </a:cubicBezTo>
                <a:cubicBezTo>
                  <a:pt x="866224" y="867851"/>
                  <a:pt x="597041" y="745732"/>
                  <a:pt x="590774" y="645459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67" name="Straight Arrow Connector 266"/>
          <p:cNvCxnSpPr/>
          <p:nvPr/>
        </p:nvCxnSpPr>
        <p:spPr>
          <a:xfrm flipH="1">
            <a:off x="5389563" y="4441825"/>
            <a:ext cx="381000" cy="1577975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8763000" y="2286000"/>
            <a:ext cx="381000" cy="76200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Diamond 274"/>
          <p:cNvSpPr/>
          <p:nvPr/>
        </p:nvSpPr>
        <p:spPr>
          <a:xfrm>
            <a:off x="2743200" y="57150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" name="Diamond 275"/>
          <p:cNvSpPr/>
          <p:nvPr/>
        </p:nvSpPr>
        <p:spPr>
          <a:xfrm>
            <a:off x="8610600" y="55626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7" name="Diamond 276"/>
          <p:cNvSpPr/>
          <p:nvPr/>
        </p:nvSpPr>
        <p:spPr>
          <a:xfrm rot="3782058">
            <a:off x="4997450" y="603091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7" name="Diamond 286"/>
          <p:cNvSpPr/>
          <p:nvPr/>
        </p:nvSpPr>
        <p:spPr>
          <a:xfrm>
            <a:off x="2743200" y="25908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3" name="Diamond 292"/>
          <p:cNvSpPr/>
          <p:nvPr/>
        </p:nvSpPr>
        <p:spPr>
          <a:xfrm rot="15438913">
            <a:off x="9796463" y="20637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9" name="Diamond 298"/>
          <p:cNvSpPr/>
          <p:nvPr/>
        </p:nvSpPr>
        <p:spPr>
          <a:xfrm rot="19118686">
            <a:off x="8570913" y="18732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6" name="Diamond 305"/>
          <p:cNvSpPr/>
          <p:nvPr/>
        </p:nvSpPr>
        <p:spPr>
          <a:xfrm rot="14689058">
            <a:off x="4035425" y="18034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" name="Diamond 306"/>
          <p:cNvSpPr/>
          <p:nvPr/>
        </p:nvSpPr>
        <p:spPr>
          <a:xfrm rot="14689058">
            <a:off x="6291263" y="14541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" name="Diamond 307"/>
          <p:cNvSpPr/>
          <p:nvPr/>
        </p:nvSpPr>
        <p:spPr>
          <a:xfrm rot="10237577">
            <a:off x="8120063" y="267335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9" name="Diamond 308"/>
          <p:cNvSpPr/>
          <p:nvPr/>
        </p:nvSpPr>
        <p:spPr>
          <a:xfrm rot="3782058">
            <a:off x="5607050" y="3973513"/>
            <a:ext cx="304800" cy="457200"/>
          </a:xfrm>
          <a:prstGeom prst="diamond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4" name="Diamond 243"/>
          <p:cNvSpPr/>
          <p:nvPr/>
        </p:nvSpPr>
        <p:spPr>
          <a:xfrm>
            <a:off x="2743200" y="57150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5" name="Diamond 244"/>
          <p:cNvSpPr/>
          <p:nvPr/>
        </p:nvSpPr>
        <p:spPr>
          <a:xfrm>
            <a:off x="8610600" y="55626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6" name="Diamond 245"/>
          <p:cNvSpPr/>
          <p:nvPr/>
        </p:nvSpPr>
        <p:spPr>
          <a:xfrm rot="2906087">
            <a:off x="7448550" y="56721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7" name="Diamond 246"/>
          <p:cNvSpPr/>
          <p:nvPr/>
        </p:nvSpPr>
        <p:spPr>
          <a:xfrm>
            <a:off x="1760538" y="5643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8" name="Diamond 247"/>
          <p:cNvSpPr/>
          <p:nvPr/>
        </p:nvSpPr>
        <p:spPr>
          <a:xfrm rot="2299597">
            <a:off x="10155238" y="5643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9" name="Diamond 248"/>
          <p:cNvSpPr/>
          <p:nvPr/>
        </p:nvSpPr>
        <p:spPr>
          <a:xfrm rot="3919552">
            <a:off x="895350" y="5262563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0" name="Diamond 249"/>
          <p:cNvSpPr/>
          <p:nvPr/>
        </p:nvSpPr>
        <p:spPr>
          <a:xfrm rot="11269976">
            <a:off x="6915150" y="5394325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1" name="Diamond 250"/>
          <p:cNvSpPr/>
          <p:nvPr/>
        </p:nvSpPr>
        <p:spPr>
          <a:xfrm rot="14689058">
            <a:off x="3525838" y="54181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2" name="Diamond 251"/>
          <p:cNvSpPr/>
          <p:nvPr/>
        </p:nvSpPr>
        <p:spPr>
          <a:xfrm rot="14689058">
            <a:off x="1095375" y="6057900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3" name="Diamond 252"/>
          <p:cNvSpPr/>
          <p:nvPr/>
        </p:nvSpPr>
        <p:spPr>
          <a:xfrm rot="10237577">
            <a:off x="9523413" y="5443538"/>
            <a:ext cx="304800" cy="457200"/>
          </a:xfrm>
          <a:prstGeom prst="diamond">
            <a:avLst/>
          </a:prstGeom>
          <a:solidFill>
            <a:srgbClr val="FF99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2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Active Transport </a:t>
            </a:r>
            <a:r>
              <a:rPr lang="en-US" b="1" u="sng" dirty="0"/>
              <a:t>ALWAYS</a:t>
            </a:r>
            <a:r>
              <a:rPr lang="en-US" dirty="0"/>
              <a:t> moves from </a:t>
            </a:r>
            <a:br>
              <a:rPr lang="en-US" dirty="0"/>
            </a:br>
            <a:r>
              <a:rPr lang="en-US" b="1" dirty="0"/>
              <a:t>LOW</a:t>
            </a:r>
            <a:r>
              <a:rPr lang="en-US" dirty="0"/>
              <a:t> Concentration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HIGH</a:t>
            </a:r>
            <a:r>
              <a:rPr lang="en-US" dirty="0">
                <a:sym typeface="Wingdings" pitchFamily="2" charset="2"/>
              </a:rPr>
              <a:t> Concentration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(</a:t>
            </a:r>
            <a:r>
              <a:rPr lang="en-US" b="1" i="1" u="sng" dirty="0">
                <a:sym typeface="Wingdings" pitchFamily="2" charset="2"/>
              </a:rPr>
              <a:t>AGAINST</a:t>
            </a:r>
            <a:r>
              <a:rPr lang="en-US" i="1" dirty="0">
                <a:sym typeface="Wingdings" pitchFamily="2" charset="2"/>
              </a:rPr>
              <a:t> the concentration gradient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u="sng" dirty="0">
                <a:highlight>
                  <a:srgbClr val="FFFF00"/>
                </a:highlight>
                <a:sym typeface="Wingdings" pitchFamily="2" charset="2"/>
              </a:rPr>
              <a:t>Active Transport</a:t>
            </a:r>
            <a:r>
              <a:rPr lang="en-US" b="1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- ALWAYS REQUIRES</a:t>
            </a:r>
            <a:r>
              <a:rPr lang="en-US" dirty="0">
                <a:sym typeface="Wingdings" pitchFamily="2" charset="2"/>
              </a:rPr>
              <a:t> ENERGY (ATP) and a helper transport protein to get solute molecules across the phospholipid bilayer </a:t>
            </a:r>
            <a:r>
              <a:rPr lang="en-US" b="1" dirty="0">
                <a:sym typeface="Wingdings" pitchFamily="2" charset="2"/>
              </a:rPr>
              <a:t>AGAINST</a:t>
            </a:r>
            <a:r>
              <a:rPr lang="en-US" dirty="0">
                <a:sym typeface="Wingdings" pitchFamily="2" charset="2"/>
              </a:rPr>
              <a:t> the concentration gradient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Active Transport </a:t>
            </a:r>
            <a:r>
              <a:rPr lang="en-US" b="1" u="sng" dirty="0">
                <a:sym typeface="Wingdings" pitchFamily="2" charset="2"/>
              </a:rPr>
              <a:t>ALWAYS </a:t>
            </a:r>
            <a:r>
              <a:rPr lang="en-US" dirty="0">
                <a:sym typeface="Wingdings" pitchFamily="2" charset="2"/>
              </a:rPr>
              <a:t>needs energy (ATP)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3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Active Transport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r>
              <a:rPr lang="en-US" altLang="en-US" dirty="0"/>
              <a:t>Ex: Think of a bouncer at a popular club.  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dirty="0"/>
              <a:t>When the cell (club) is full, and a solute (person) wants to try and get in, they have to PAY the bouncer to let them “sneak” by. 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Money would be like the cell paying ATP energy to make the protein channel (bouncer) let the solute (person) in. </a:t>
            </a:r>
          </a:p>
          <a:p>
            <a:endParaRPr lang="en-US" altLang="en-US" sz="2800" dirty="0"/>
          </a:p>
          <a:p>
            <a:r>
              <a:rPr lang="en-US" altLang="en-US" sz="2800" dirty="0"/>
              <a:t>Active Transport is the only kind of cell movement that </a:t>
            </a:r>
            <a:r>
              <a:rPr lang="en-US" altLang="en-US" sz="2800" b="1" dirty="0"/>
              <a:t>REQUIRES</a:t>
            </a:r>
            <a:r>
              <a:rPr lang="en-US" altLang="en-US" sz="2800" dirty="0"/>
              <a:t> energy to work.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653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Cellular Transport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20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Picture for </a:t>
            </a:r>
            <a:r>
              <a:rPr lang="en-US" b="1" i="1" dirty="0"/>
              <a:t>Simple</a:t>
            </a:r>
            <a:r>
              <a:rPr lang="en-US" dirty="0"/>
              <a:t> </a:t>
            </a:r>
            <a:r>
              <a:rPr lang="en-US" b="1" i="1" dirty="0"/>
              <a:t>Diffusion</a:t>
            </a:r>
            <a:endParaRPr lang="en-US" i="1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990600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21508" name="Group 213"/>
          <p:cNvGrpSpPr>
            <a:grpSpLocks/>
          </p:cNvGrpSpPr>
          <p:nvPr/>
        </p:nvGrpSpPr>
        <p:grpSpPr bwMode="auto">
          <a:xfrm>
            <a:off x="2057400" y="3733800"/>
            <a:ext cx="8153400" cy="2286000"/>
            <a:chOff x="533400" y="3505200"/>
            <a:chExt cx="8153400" cy="2286000"/>
          </a:xfrm>
        </p:grpSpPr>
        <p:grpSp>
          <p:nvGrpSpPr>
            <p:cNvPr id="21529" name="Group 3"/>
            <p:cNvGrpSpPr>
              <a:grpSpLocks/>
            </p:cNvGrpSpPr>
            <p:nvPr/>
          </p:nvGrpSpPr>
          <p:grpSpPr bwMode="auto">
            <a:xfrm>
              <a:off x="533400" y="3505200"/>
              <a:ext cx="8153400" cy="1371600"/>
              <a:chOff x="685800" y="3200400"/>
              <a:chExt cx="8153400" cy="1371600"/>
            </a:xfrm>
          </p:grpSpPr>
          <p:grpSp>
            <p:nvGrpSpPr>
              <p:cNvPr id="21635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6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7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36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3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4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37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0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1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2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38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7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8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9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39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4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5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6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0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1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2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3" name="Freeform 2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1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2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3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4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5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6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7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8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49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0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1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2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3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4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5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6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7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8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59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660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1530" name="Group 108"/>
            <p:cNvGrpSpPr>
              <a:grpSpLocks/>
            </p:cNvGrpSpPr>
            <p:nvPr/>
          </p:nvGrpSpPr>
          <p:grpSpPr bwMode="auto">
            <a:xfrm rot="10800000">
              <a:off x="533400" y="4419600"/>
              <a:ext cx="8153400" cy="1371600"/>
              <a:chOff x="685800" y="3200400"/>
              <a:chExt cx="8153400" cy="1371600"/>
            </a:xfrm>
          </p:grpSpPr>
          <p:grpSp>
            <p:nvGrpSpPr>
              <p:cNvPr id="21531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11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2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2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8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0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3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5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6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4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2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4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5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9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0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6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6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8" name="Freeform 27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7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8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39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0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1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2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3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4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5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6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7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8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0" name="Oval 159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49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0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1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2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3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4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5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1556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15" name="Cloud 214"/>
          <p:cNvSpPr/>
          <p:nvPr/>
        </p:nvSpPr>
        <p:spPr>
          <a:xfrm>
            <a:off x="2514600" y="29718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6" name="Cloud 215"/>
          <p:cNvSpPr/>
          <p:nvPr/>
        </p:nvSpPr>
        <p:spPr>
          <a:xfrm>
            <a:off x="3276600" y="33528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7" name="Cloud 216"/>
          <p:cNvSpPr/>
          <p:nvPr/>
        </p:nvSpPr>
        <p:spPr>
          <a:xfrm>
            <a:off x="3657600" y="27432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8" name="Cloud 217"/>
          <p:cNvSpPr/>
          <p:nvPr/>
        </p:nvSpPr>
        <p:spPr>
          <a:xfrm>
            <a:off x="4191000" y="29718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9" name="Cloud 218"/>
          <p:cNvSpPr/>
          <p:nvPr/>
        </p:nvSpPr>
        <p:spPr>
          <a:xfrm>
            <a:off x="7924800" y="34290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0" name="Cloud 219"/>
          <p:cNvSpPr/>
          <p:nvPr/>
        </p:nvSpPr>
        <p:spPr>
          <a:xfrm>
            <a:off x="5410200" y="30480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1" name="Cloud 220"/>
          <p:cNvSpPr/>
          <p:nvPr/>
        </p:nvSpPr>
        <p:spPr>
          <a:xfrm>
            <a:off x="2743200" y="32766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2" name="Cloud 221"/>
          <p:cNvSpPr/>
          <p:nvPr/>
        </p:nvSpPr>
        <p:spPr>
          <a:xfrm>
            <a:off x="9677400" y="29718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3" name="Cloud 222"/>
          <p:cNvSpPr/>
          <p:nvPr/>
        </p:nvSpPr>
        <p:spPr>
          <a:xfrm>
            <a:off x="6172200" y="33528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4" name="Cloud 223"/>
          <p:cNvSpPr/>
          <p:nvPr/>
        </p:nvSpPr>
        <p:spPr>
          <a:xfrm>
            <a:off x="6934200" y="28956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" name="Cloud 224"/>
          <p:cNvSpPr/>
          <p:nvPr/>
        </p:nvSpPr>
        <p:spPr>
          <a:xfrm>
            <a:off x="6705600" y="61722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6" name="Cloud 225"/>
          <p:cNvSpPr/>
          <p:nvPr/>
        </p:nvSpPr>
        <p:spPr>
          <a:xfrm>
            <a:off x="4267200" y="6172200"/>
            <a:ext cx="381000" cy="3048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521" name="TextBox 226"/>
          <p:cNvSpPr txBox="1">
            <a:spLocks noChangeArrowheads="1"/>
          </p:cNvSpPr>
          <p:nvPr/>
        </p:nvSpPr>
        <p:spPr bwMode="auto">
          <a:xfrm>
            <a:off x="7391400" y="2525713"/>
            <a:ext cx="2439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HIGH Concentration</a:t>
            </a:r>
          </a:p>
        </p:txBody>
      </p:sp>
      <p:sp>
        <p:nvSpPr>
          <p:cNvPr id="21522" name="TextBox 227"/>
          <p:cNvSpPr txBox="1">
            <a:spLocks noChangeArrowheads="1"/>
          </p:cNvSpPr>
          <p:nvPr/>
        </p:nvSpPr>
        <p:spPr bwMode="auto">
          <a:xfrm>
            <a:off x="7477125" y="6172200"/>
            <a:ext cx="2352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LOW Concentration</a:t>
            </a:r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2895600" y="3657600"/>
            <a:ext cx="76200" cy="2590800"/>
          </a:xfrm>
          <a:prstGeom prst="straightConnector1">
            <a:avLst/>
          </a:prstGeom>
          <a:ln w="76200">
            <a:solidFill>
              <a:srgbClr val="B57051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loud 230"/>
          <p:cNvSpPr/>
          <p:nvPr/>
        </p:nvSpPr>
        <p:spPr>
          <a:xfrm>
            <a:off x="2819400" y="6324600"/>
            <a:ext cx="381000" cy="304800"/>
          </a:xfrm>
          <a:prstGeom prst="cloud">
            <a:avLst/>
          </a:prstGeom>
          <a:solidFill>
            <a:srgbClr val="948A54">
              <a:alpha val="47000"/>
            </a:srgbClr>
          </a:solidFill>
          <a:ln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5638800" y="3429000"/>
            <a:ext cx="76200" cy="2590800"/>
          </a:xfrm>
          <a:prstGeom prst="straightConnector1">
            <a:avLst/>
          </a:prstGeom>
          <a:ln w="76200">
            <a:solidFill>
              <a:srgbClr val="B57051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Cloud 232"/>
          <p:cNvSpPr/>
          <p:nvPr/>
        </p:nvSpPr>
        <p:spPr>
          <a:xfrm>
            <a:off x="5562600" y="6096000"/>
            <a:ext cx="381000" cy="304800"/>
          </a:xfrm>
          <a:prstGeom prst="cloud">
            <a:avLst/>
          </a:prstGeom>
          <a:solidFill>
            <a:srgbClr val="948A54">
              <a:alpha val="47000"/>
            </a:srgbClr>
          </a:solidFill>
          <a:ln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34" name="Straight Arrow Connector 233"/>
          <p:cNvCxnSpPr/>
          <p:nvPr/>
        </p:nvCxnSpPr>
        <p:spPr>
          <a:xfrm>
            <a:off x="9982200" y="3352800"/>
            <a:ext cx="76200" cy="2590800"/>
          </a:xfrm>
          <a:prstGeom prst="straightConnector1">
            <a:avLst/>
          </a:prstGeom>
          <a:ln w="76200">
            <a:solidFill>
              <a:srgbClr val="B57051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loud 234"/>
          <p:cNvSpPr/>
          <p:nvPr/>
        </p:nvSpPr>
        <p:spPr>
          <a:xfrm>
            <a:off x="9906000" y="6019800"/>
            <a:ext cx="381000" cy="304800"/>
          </a:xfrm>
          <a:prstGeom prst="cloud">
            <a:avLst/>
          </a:prstGeom>
          <a:solidFill>
            <a:srgbClr val="948A54">
              <a:alpha val="47000"/>
            </a:srgbClr>
          </a:solidFill>
          <a:ln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7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Diffusion </a:t>
            </a:r>
            <a:endParaRPr lang="en-US" alt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1038"/>
            <a:ext cx="10972800" cy="452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u="sng" dirty="0">
                <a:highlight>
                  <a:srgbClr val="FFFF00"/>
                </a:highlight>
              </a:rPr>
              <a:t>Diffusion</a:t>
            </a:r>
            <a:r>
              <a:rPr lang="en-US" dirty="0"/>
              <a:t> - </a:t>
            </a:r>
            <a:r>
              <a:rPr lang="en-US" b="1" u="sng" dirty="0"/>
              <a:t>ALWAYS</a:t>
            </a:r>
            <a:r>
              <a:rPr lang="en-US" dirty="0"/>
              <a:t> moves solutes from High Concentration </a:t>
            </a:r>
            <a:r>
              <a:rPr lang="en-US" dirty="0">
                <a:sym typeface="Wingdings" pitchFamily="2" charset="2"/>
              </a:rPr>
              <a:t> Low Concentration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Down the concentration gradient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Simple diffusion allows molecules to move through the phospholipid bilayer without needing help.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Molecules must be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Small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Nonpolar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Not have a charge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Diffusion </a:t>
            </a:r>
            <a:r>
              <a:rPr lang="en-US" b="1" u="sng" dirty="0">
                <a:sym typeface="Wingdings" pitchFamily="2" charset="2"/>
              </a:rPr>
              <a:t>NEVER</a:t>
            </a:r>
            <a:r>
              <a:rPr lang="en-US" dirty="0">
                <a:sym typeface="Wingdings" pitchFamily="2" charset="2"/>
              </a:rPr>
              <a:t> needs energy (ATP)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3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Diffusion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u="sng" dirty="0"/>
              <a:t>Examples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en-US" dirty="0"/>
              <a:t>1) perfume/cologne will diffuse through the entire room when someone sprays it.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2) if the room catches on fire, the students will diffuse from inside (High concentration) to outside (Low concentration) of students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3) a child going down a slide is like moving down the concentration gradient.</a:t>
            </a:r>
          </a:p>
        </p:txBody>
      </p:sp>
    </p:spTree>
    <p:extLst>
      <p:ext uri="{BB962C8B-B14F-4D97-AF65-F5344CB8AC3E}">
        <p14:creationId xmlns:p14="http://schemas.microsoft.com/office/powerpoint/2010/main" val="343515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Picture for </a:t>
            </a:r>
            <a:r>
              <a:rPr lang="en-US" b="1" i="1" dirty="0"/>
              <a:t>Facilitated Diffusion</a:t>
            </a:r>
            <a:endParaRPr lang="en-US" i="1" dirty="0"/>
          </a:p>
        </p:txBody>
      </p:sp>
      <p:grpSp>
        <p:nvGrpSpPr>
          <p:cNvPr id="24579" name="Group 213"/>
          <p:cNvGrpSpPr>
            <a:grpSpLocks/>
          </p:cNvGrpSpPr>
          <p:nvPr/>
        </p:nvGrpSpPr>
        <p:grpSpPr bwMode="auto">
          <a:xfrm>
            <a:off x="2057400" y="3417888"/>
            <a:ext cx="8153400" cy="2286000"/>
            <a:chOff x="533400" y="3505200"/>
            <a:chExt cx="8153400" cy="2286000"/>
          </a:xfrm>
        </p:grpSpPr>
        <p:grpSp>
          <p:nvGrpSpPr>
            <p:cNvPr id="24622" name="Group 3"/>
            <p:cNvGrpSpPr>
              <a:grpSpLocks/>
            </p:cNvGrpSpPr>
            <p:nvPr/>
          </p:nvGrpSpPr>
          <p:grpSpPr bwMode="auto">
            <a:xfrm>
              <a:off x="533400" y="3505200"/>
              <a:ext cx="8153400" cy="1371600"/>
              <a:chOff x="685800" y="3200400"/>
              <a:chExt cx="8153400" cy="1371600"/>
            </a:xfrm>
          </p:grpSpPr>
          <p:grpSp>
            <p:nvGrpSpPr>
              <p:cNvPr id="24728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6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7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29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3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4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0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0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1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2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1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7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8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9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2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4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5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6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3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1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2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3" name="Freeform 2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4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5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6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7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8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39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0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1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2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3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4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5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6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7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8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49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50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51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52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753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4623" name="Group 108"/>
            <p:cNvGrpSpPr>
              <a:grpSpLocks/>
            </p:cNvGrpSpPr>
            <p:nvPr/>
          </p:nvGrpSpPr>
          <p:grpSpPr bwMode="auto">
            <a:xfrm rot="10800000">
              <a:off x="533400" y="4419600"/>
              <a:ext cx="8153400" cy="1371600"/>
              <a:chOff x="685800" y="3200400"/>
              <a:chExt cx="8153400" cy="1371600"/>
            </a:xfrm>
          </p:grpSpPr>
          <p:grpSp>
            <p:nvGrpSpPr>
              <p:cNvPr id="24624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11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2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25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8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0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26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5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6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27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2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4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28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9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0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29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6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8" name="Freeform 27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0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1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2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3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4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5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6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7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8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39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0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1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0" name="Oval 159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2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3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4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5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6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7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8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649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4580" name="TextBox 226"/>
          <p:cNvSpPr txBox="1">
            <a:spLocks noChangeArrowheads="1"/>
          </p:cNvSpPr>
          <p:nvPr/>
        </p:nvSpPr>
        <p:spPr bwMode="auto">
          <a:xfrm>
            <a:off x="7391400" y="1600200"/>
            <a:ext cx="2439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HIGH Concentration</a:t>
            </a:r>
          </a:p>
        </p:txBody>
      </p:sp>
      <p:sp>
        <p:nvSpPr>
          <p:cNvPr id="24581" name="TextBox 227"/>
          <p:cNvSpPr txBox="1">
            <a:spLocks noChangeArrowheads="1"/>
          </p:cNvSpPr>
          <p:nvPr/>
        </p:nvSpPr>
        <p:spPr bwMode="auto">
          <a:xfrm>
            <a:off x="7477125" y="6259513"/>
            <a:ext cx="235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LOW Concentration</a:t>
            </a:r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2286000" y="2057400"/>
            <a:ext cx="76200" cy="1371600"/>
          </a:xfrm>
          <a:prstGeom prst="straightConnector1">
            <a:avLst/>
          </a:prstGeom>
          <a:ln w="76200">
            <a:solidFill>
              <a:srgbClr val="00B05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3" name="Group 258"/>
          <p:cNvGrpSpPr>
            <a:grpSpLocks/>
          </p:cNvGrpSpPr>
          <p:nvPr/>
        </p:nvGrpSpPr>
        <p:grpSpPr bwMode="auto">
          <a:xfrm>
            <a:off x="2057400" y="1392238"/>
            <a:ext cx="314325" cy="512762"/>
            <a:chOff x="990600" y="2286000"/>
            <a:chExt cx="457200" cy="762000"/>
          </a:xfrm>
        </p:grpSpPr>
        <p:sp>
          <p:nvSpPr>
            <p:cNvPr id="256" name="Hexagon 255"/>
            <p:cNvSpPr/>
            <p:nvPr/>
          </p:nvSpPr>
          <p:spPr>
            <a:xfrm rot="1636838">
              <a:off x="990600" y="2590328"/>
              <a:ext cx="457200" cy="457672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8" name="Straight Connector 257"/>
            <p:cNvCxnSpPr>
              <a:stCxn id="256" idx="2"/>
            </p:cNvCxnSpPr>
            <p:nvPr/>
          </p:nvCxnSpPr>
          <p:spPr>
            <a:xfrm flipH="1" flipV="1">
              <a:off x="1219201" y="2286000"/>
              <a:ext cx="2308" cy="27837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84" name="Group 263"/>
          <p:cNvGrpSpPr>
            <a:grpSpLocks/>
          </p:cNvGrpSpPr>
          <p:nvPr/>
        </p:nvGrpSpPr>
        <p:grpSpPr bwMode="auto">
          <a:xfrm>
            <a:off x="5029200" y="3352800"/>
            <a:ext cx="1143000" cy="2514600"/>
            <a:chOff x="2819400" y="2362200"/>
            <a:chExt cx="1143000" cy="2667000"/>
          </a:xfrm>
        </p:grpSpPr>
        <p:sp>
          <p:nvSpPr>
            <p:cNvPr id="263" name="Rectangle 262"/>
            <p:cNvSpPr/>
            <p:nvPr/>
          </p:nvSpPr>
          <p:spPr>
            <a:xfrm>
              <a:off x="2819400" y="2515418"/>
              <a:ext cx="1143000" cy="251378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2819400" y="2362200"/>
              <a:ext cx="1143000" cy="22898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3048000" y="2394191"/>
              <a:ext cx="685800" cy="1532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cxnSp>
        <p:nvCxnSpPr>
          <p:cNvPr id="267" name="Straight Arrow Connector 266"/>
          <p:cNvCxnSpPr/>
          <p:nvPr/>
        </p:nvCxnSpPr>
        <p:spPr>
          <a:xfrm flipV="1">
            <a:off x="2362200" y="2590800"/>
            <a:ext cx="685800" cy="838200"/>
          </a:xfrm>
          <a:prstGeom prst="straightConnector1">
            <a:avLst/>
          </a:prstGeom>
          <a:ln w="76200">
            <a:solidFill>
              <a:srgbClr val="00B05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Arc 270"/>
          <p:cNvSpPr/>
          <p:nvPr/>
        </p:nvSpPr>
        <p:spPr>
          <a:xfrm>
            <a:off x="4953000" y="2438400"/>
            <a:ext cx="457200" cy="4038600"/>
          </a:xfrm>
          <a:prstGeom prst="arc">
            <a:avLst>
              <a:gd name="adj1" fmla="val 16200000"/>
              <a:gd name="adj2" fmla="val 5325327"/>
            </a:avLst>
          </a:prstGeom>
          <a:ln w="76200">
            <a:solidFill>
              <a:srgbClr val="00B050"/>
            </a:solidFill>
            <a:prstDash val="sysDash"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72" name="Straight Arrow Connector 271"/>
          <p:cNvCxnSpPr/>
          <p:nvPr/>
        </p:nvCxnSpPr>
        <p:spPr>
          <a:xfrm>
            <a:off x="7848600" y="2743200"/>
            <a:ext cx="990600" cy="762000"/>
          </a:xfrm>
          <a:prstGeom prst="straightConnector1">
            <a:avLst/>
          </a:prstGeom>
          <a:ln w="76200">
            <a:solidFill>
              <a:srgbClr val="00B05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8839200" y="3200400"/>
            <a:ext cx="990600" cy="304800"/>
          </a:xfrm>
          <a:prstGeom prst="straightConnector1">
            <a:avLst/>
          </a:prstGeom>
          <a:ln w="76200">
            <a:solidFill>
              <a:srgbClr val="00B05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9" name="Group 276"/>
          <p:cNvGrpSpPr>
            <a:grpSpLocks/>
          </p:cNvGrpSpPr>
          <p:nvPr/>
        </p:nvGrpSpPr>
        <p:grpSpPr bwMode="auto">
          <a:xfrm rot="-5084627">
            <a:off x="4673600" y="1858963"/>
            <a:ext cx="307975" cy="523875"/>
            <a:chOff x="990600" y="2286000"/>
            <a:chExt cx="457200" cy="762000"/>
          </a:xfrm>
        </p:grpSpPr>
        <p:sp>
          <p:nvSpPr>
            <p:cNvPr id="278" name="Hexagon 277"/>
            <p:cNvSpPr/>
            <p:nvPr/>
          </p:nvSpPr>
          <p:spPr>
            <a:xfrm rot="1636838">
              <a:off x="1015288" y="2575305"/>
              <a:ext cx="457200" cy="457200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79" name="Straight Connector 278"/>
            <p:cNvCxnSpPr>
              <a:stCxn id="278" idx="2"/>
            </p:cNvCxnSpPr>
            <p:nvPr/>
          </p:nvCxnSpPr>
          <p:spPr>
            <a:xfrm flipH="1" flipV="1">
              <a:off x="1263072" y="2264684"/>
              <a:ext cx="2357" cy="27709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0" name="Arc 279"/>
          <p:cNvSpPr/>
          <p:nvPr/>
        </p:nvSpPr>
        <p:spPr>
          <a:xfrm flipH="1">
            <a:off x="5791200" y="2514600"/>
            <a:ext cx="1143000" cy="4038600"/>
          </a:xfrm>
          <a:prstGeom prst="arc">
            <a:avLst>
              <a:gd name="adj1" fmla="val 16200000"/>
              <a:gd name="adj2" fmla="val 5120889"/>
            </a:avLst>
          </a:prstGeom>
          <a:ln w="76200">
            <a:solidFill>
              <a:srgbClr val="00B050"/>
            </a:solidFill>
            <a:prstDash val="sysDash"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4591" name="Group 280"/>
          <p:cNvGrpSpPr>
            <a:grpSpLocks/>
          </p:cNvGrpSpPr>
          <p:nvPr/>
        </p:nvGrpSpPr>
        <p:grpSpPr bwMode="auto">
          <a:xfrm rot="-5084627">
            <a:off x="4768850" y="6418263"/>
            <a:ext cx="307975" cy="523875"/>
            <a:chOff x="990600" y="2286000"/>
            <a:chExt cx="457200" cy="762000"/>
          </a:xfrm>
        </p:grpSpPr>
        <p:sp>
          <p:nvSpPr>
            <p:cNvPr id="282" name="Hexagon 281"/>
            <p:cNvSpPr/>
            <p:nvPr/>
          </p:nvSpPr>
          <p:spPr>
            <a:xfrm rot="1636838">
              <a:off x="1015288" y="2575305"/>
              <a:ext cx="457200" cy="457200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3" name="Straight Connector 282"/>
            <p:cNvCxnSpPr>
              <a:stCxn id="282" idx="2"/>
            </p:cNvCxnSpPr>
            <p:nvPr/>
          </p:nvCxnSpPr>
          <p:spPr>
            <a:xfrm flipH="1" flipV="1">
              <a:off x="1263072" y="2264684"/>
              <a:ext cx="2357" cy="27709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2" name="Group 283"/>
          <p:cNvGrpSpPr>
            <a:grpSpLocks/>
          </p:cNvGrpSpPr>
          <p:nvPr/>
        </p:nvGrpSpPr>
        <p:grpSpPr bwMode="auto">
          <a:xfrm rot="5400000">
            <a:off x="7499350" y="2251075"/>
            <a:ext cx="307975" cy="523875"/>
            <a:chOff x="990600" y="2286000"/>
            <a:chExt cx="457200" cy="762000"/>
          </a:xfrm>
        </p:grpSpPr>
        <p:sp>
          <p:nvSpPr>
            <p:cNvPr id="285" name="Hexagon 284"/>
            <p:cNvSpPr/>
            <p:nvPr/>
          </p:nvSpPr>
          <p:spPr>
            <a:xfrm rot="1636838">
              <a:off x="990600" y="2590800"/>
              <a:ext cx="457200" cy="457200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6" name="Straight Connector 285"/>
            <p:cNvCxnSpPr>
              <a:stCxn id="285" idx="2"/>
            </p:cNvCxnSpPr>
            <p:nvPr/>
          </p:nvCxnSpPr>
          <p:spPr>
            <a:xfrm flipH="1" flipV="1">
              <a:off x="1219201" y="2286001"/>
              <a:ext cx="2356" cy="27709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3" name="Group 286"/>
          <p:cNvGrpSpPr>
            <a:grpSpLocks/>
          </p:cNvGrpSpPr>
          <p:nvPr/>
        </p:nvGrpSpPr>
        <p:grpSpPr bwMode="auto">
          <a:xfrm rot="9296346">
            <a:off x="6099175" y="1825625"/>
            <a:ext cx="312738" cy="512763"/>
            <a:chOff x="990600" y="2286000"/>
            <a:chExt cx="457200" cy="762000"/>
          </a:xfrm>
        </p:grpSpPr>
        <p:sp>
          <p:nvSpPr>
            <p:cNvPr id="288" name="Hexagon 287"/>
            <p:cNvSpPr/>
            <p:nvPr/>
          </p:nvSpPr>
          <p:spPr>
            <a:xfrm rot="1636838">
              <a:off x="993923" y="2586887"/>
              <a:ext cx="457200" cy="457671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89" name="Straight Connector 288"/>
            <p:cNvCxnSpPr>
              <a:stCxn id="288" idx="2"/>
            </p:cNvCxnSpPr>
            <p:nvPr/>
          </p:nvCxnSpPr>
          <p:spPr>
            <a:xfrm flipH="1" flipV="1">
              <a:off x="1226845" y="2285890"/>
              <a:ext cx="2322" cy="27837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4" name="Group 289"/>
          <p:cNvGrpSpPr>
            <a:grpSpLocks/>
          </p:cNvGrpSpPr>
          <p:nvPr/>
        </p:nvGrpSpPr>
        <p:grpSpPr bwMode="auto">
          <a:xfrm rot="9296346">
            <a:off x="6265863" y="6600825"/>
            <a:ext cx="314325" cy="514350"/>
            <a:chOff x="990600" y="2286000"/>
            <a:chExt cx="457200" cy="762000"/>
          </a:xfrm>
        </p:grpSpPr>
        <p:sp>
          <p:nvSpPr>
            <p:cNvPr id="291" name="Hexagon 290"/>
            <p:cNvSpPr/>
            <p:nvPr/>
          </p:nvSpPr>
          <p:spPr>
            <a:xfrm rot="1636838">
              <a:off x="991461" y="2592460"/>
              <a:ext cx="457200" cy="456259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2" name="Straight Connector 291"/>
            <p:cNvCxnSpPr>
              <a:stCxn id="291" idx="2"/>
            </p:cNvCxnSpPr>
            <p:nvPr/>
          </p:nvCxnSpPr>
          <p:spPr>
            <a:xfrm flipH="1" flipV="1">
              <a:off x="1236382" y="2313144"/>
              <a:ext cx="0" cy="27751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5" name="Group 292"/>
          <p:cNvGrpSpPr>
            <a:grpSpLocks/>
          </p:cNvGrpSpPr>
          <p:nvPr/>
        </p:nvGrpSpPr>
        <p:grpSpPr bwMode="auto">
          <a:xfrm>
            <a:off x="3657600" y="2916238"/>
            <a:ext cx="314325" cy="512762"/>
            <a:chOff x="990600" y="2286000"/>
            <a:chExt cx="457200" cy="762000"/>
          </a:xfrm>
        </p:grpSpPr>
        <p:sp>
          <p:nvSpPr>
            <p:cNvPr id="294" name="Hexagon 293"/>
            <p:cNvSpPr/>
            <p:nvPr/>
          </p:nvSpPr>
          <p:spPr>
            <a:xfrm rot="1636838">
              <a:off x="990600" y="2590328"/>
              <a:ext cx="457200" cy="457672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5" name="Straight Connector 294"/>
            <p:cNvCxnSpPr>
              <a:stCxn id="294" idx="2"/>
            </p:cNvCxnSpPr>
            <p:nvPr/>
          </p:nvCxnSpPr>
          <p:spPr>
            <a:xfrm flipH="1" flipV="1">
              <a:off x="1219201" y="2286000"/>
              <a:ext cx="2308" cy="27837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6" name="Group 295"/>
          <p:cNvGrpSpPr>
            <a:grpSpLocks/>
          </p:cNvGrpSpPr>
          <p:nvPr/>
        </p:nvGrpSpPr>
        <p:grpSpPr bwMode="auto">
          <a:xfrm rot="2500946">
            <a:off x="3327400" y="1401763"/>
            <a:ext cx="307975" cy="522287"/>
            <a:chOff x="990600" y="2286000"/>
            <a:chExt cx="457200" cy="762000"/>
          </a:xfrm>
        </p:grpSpPr>
        <p:sp>
          <p:nvSpPr>
            <p:cNvPr id="297" name="Hexagon 296"/>
            <p:cNvSpPr/>
            <p:nvPr/>
          </p:nvSpPr>
          <p:spPr>
            <a:xfrm rot="1636838">
              <a:off x="975194" y="2615158"/>
              <a:ext cx="457200" cy="456273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8" name="Straight Connector 297"/>
            <p:cNvCxnSpPr>
              <a:stCxn id="297" idx="2"/>
            </p:cNvCxnSpPr>
            <p:nvPr/>
          </p:nvCxnSpPr>
          <p:spPr>
            <a:xfrm flipH="1" flipV="1">
              <a:off x="1218888" y="2286931"/>
              <a:ext cx="2357" cy="27793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7" name="Group 298"/>
          <p:cNvGrpSpPr>
            <a:grpSpLocks/>
          </p:cNvGrpSpPr>
          <p:nvPr/>
        </p:nvGrpSpPr>
        <p:grpSpPr bwMode="auto">
          <a:xfrm rot="10568383">
            <a:off x="2903538" y="6029325"/>
            <a:ext cx="314325" cy="514350"/>
            <a:chOff x="990600" y="2286000"/>
            <a:chExt cx="457200" cy="762000"/>
          </a:xfrm>
        </p:grpSpPr>
        <p:sp>
          <p:nvSpPr>
            <p:cNvPr id="300" name="Hexagon 299"/>
            <p:cNvSpPr/>
            <p:nvPr/>
          </p:nvSpPr>
          <p:spPr>
            <a:xfrm rot="1636838">
              <a:off x="1007209" y="2607373"/>
              <a:ext cx="457200" cy="456259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1" name="Straight Connector 300"/>
            <p:cNvCxnSpPr>
              <a:stCxn id="300" idx="2"/>
            </p:cNvCxnSpPr>
            <p:nvPr/>
          </p:nvCxnSpPr>
          <p:spPr>
            <a:xfrm flipH="1" flipV="1">
              <a:off x="1273598" y="2301052"/>
              <a:ext cx="2310" cy="27751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98" name="Group 301"/>
          <p:cNvGrpSpPr>
            <a:grpSpLocks/>
          </p:cNvGrpSpPr>
          <p:nvPr/>
        </p:nvGrpSpPr>
        <p:grpSpPr bwMode="auto">
          <a:xfrm rot="-9433319">
            <a:off x="3897313" y="1524000"/>
            <a:ext cx="314325" cy="512763"/>
            <a:chOff x="990600" y="2286000"/>
            <a:chExt cx="457200" cy="762000"/>
          </a:xfrm>
        </p:grpSpPr>
        <p:sp>
          <p:nvSpPr>
            <p:cNvPr id="303" name="Hexagon 302"/>
            <p:cNvSpPr/>
            <p:nvPr/>
          </p:nvSpPr>
          <p:spPr>
            <a:xfrm rot="1636838">
              <a:off x="1004364" y="2569148"/>
              <a:ext cx="457200" cy="457671"/>
            </a:xfrm>
            <a:prstGeom prst="hexag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04" name="Straight Connector 303"/>
            <p:cNvCxnSpPr>
              <a:stCxn id="303" idx="2"/>
            </p:cNvCxnSpPr>
            <p:nvPr/>
          </p:nvCxnSpPr>
          <p:spPr>
            <a:xfrm flipH="1" flipV="1">
              <a:off x="1253641" y="2257953"/>
              <a:ext cx="2308" cy="27837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6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Facilitated Diffusion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Facilitated Diffusion </a:t>
            </a:r>
            <a:r>
              <a:rPr lang="en-US" b="1" u="sng" dirty="0"/>
              <a:t>ALWAYS</a:t>
            </a:r>
            <a:r>
              <a:rPr lang="en-US" dirty="0"/>
              <a:t> moves from </a:t>
            </a:r>
            <a:br>
              <a:rPr lang="en-US" dirty="0"/>
            </a:br>
            <a:r>
              <a:rPr lang="en-US" dirty="0"/>
              <a:t>High Concentration </a:t>
            </a:r>
            <a:r>
              <a:rPr lang="en-US" dirty="0">
                <a:sym typeface="Wingdings" pitchFamily="2" charset="2"/>
              </a:rPr>
              <a:t> Low Concentration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Down the concentration gradient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u="sng" dirty="0">
                <a:highlight>
                  <a:srgbClr val="FFFF00"/>
                </a:highlight>
                <a:sym typeface="Wingdings" pitchFamily="2" charset="2"/>
              </a:rPr>
              <a:t>Facilitated diffusion</a:t>
            </a:r>
            <a:r>
              <a:rPr lang="en-US" b="1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- REQUIRES</a:t>
            </a:r>
            <a:r>
              <a:rPr lang="en-US" dirty="0">
                <a:sym typeface="Wingdings" pitchFamily="2" charset="2"/>
              </a:rPr>
              <a:t> a helper transport protein to get solute molecules across the phospholipid bilayer.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Facilitated Diffusion </a:t>
            </a:r>
            <a:r>
              <a:rPr lang="en-US" b="1" u="sng" dirty="0">
                <a:sym typeface="Wingdings" pitchFamily="2" charset="2"/>
              </a:rPr>
              <a:t>NEVER</a:t>
            </a:r>
            <a:r>
              <a:rPr lang="en-US" dirty="0">
                <a:sym typeface="Wingdings" pitchFamily="2" charset="2"/>
              </a:rPr>
              <a:t> needs energy (ATP)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9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Facilitated Diffusion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b="1"/>
              <a:t>solute</a:t>
            </a:r>
            <a:r>
              <a:rPr lang="en-US" altLang="en-US"/>
              <a:t> molecules are either </a:t>
            </a:r>
            <a:r>
              <a:rPr lang="en-US" altLang="en-US" b="1"/>
              <a:t>Too BIG </a:t>
            </a:r>
            <a:r>
              <a:rPr lang="en-US" altLang="en-US"/>
              <a:t>or </a:t>
            </a:r>
            <a:r>
              <a:rPr lang="en-US" altLang="en-US" b="1"/>
              <a:t>Too HYDROPHILIC </a:t>
            </a:r>
            <a:r>
              <a:rPr lang="en-US" altLang="en-US"/>
              <a:t>to cross the lipid area of the phospholipid bilayer</a:t>
            </a:r>
          </a:p>
          <a:p>
            <a:endParaRPr lang="en-US" altLang="en-US"/>
          </a:p>
          <a:p>
            <a:r>
              <a:rPr lang="en-US" altLang="en-US"/>
              <a:t>Transport proteins act as a tunnel that solutes travel through. </a:t>
            </a:r>
          </a:p>
        </p:txBody>
      </p:sp>
    </p:spTree>
    <p:extLst>
      <p:ext uri="{BB962C8B-B14F-4D97-AF65-F5344CB8AC3E}">
        <p14:creationId xmlns:p14="http://schemas.microsoft.com/office/powerpoint/2010/main" val="283780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Picture for </a:t>
            </a:r>
            <a:r>
              <a:rPr lang="en-US" b="1" i="1" dirty="0"/>
              <a:t>Osmosis</a:t>
            </a:r>
            <a:endParaRPr lang="en-US" i="1" dirty="0"/>
          </a:p>
        </p:txBody>
      </p:sp>
      <p:grpSp>
        <p:nvGrpSpPr>
          <p:cNvPr id="27651" name="Group 213"/>
          <p:cNvGrpSpPr>
            <a:grpSpLocks/>
          </p:cNvGrpSpPr>
          <p:nvPr/>
        </p:nvGrpSpPr>
        <p:grpSpPr bwMode="auto">
          <a:xfrm>
            <a:off x="2057400" y="3417888"/>
            <a:ext cx="8153400" cy="2286000"/>
            <a:chOff x="533400" y="3505200"/>
            <a:chExt cx="8153400" cy="2286000"/>
          </a:xfrm>
        </p:grpSpPr>
        <p:grpSp>
          <p:nvGrpSpPr>
            <p:cNvPr id="27733" name="Group 3"/>
            <p:cNvGrpSpPr>
              <a:grpSpLocks/>
            </p:cNvGrpSpPr>
            <p:nvPr/>
          </p:nvGrpSpPr>
          <p:grpSpPr bwMode="auto">
            <a:xfrm>
              <a:off x="533400" y="3505200"/>
              <a:ext cx="8153400" cy="1371600"/>
              <a:chOff x="685800" y="3200400"/>
              <a:chExt cx="8153400" cy="1371600"/>
            </a:xfrm>
          </p:grpSpPr>
          <p:grpSp>
            <p:nvGrpSpPr>
              <p:cNvPr id="27839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6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7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0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3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4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5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1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00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1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2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2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7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8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9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3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4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5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6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4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91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2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3" name="Freeform 2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5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90" name="Freeform 8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6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6" name="Freeform 8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7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82" name="Oval 8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3" name="Freeform 8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8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49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0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1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2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3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4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5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6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7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8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59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60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61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62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63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864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7734" name="Group 108"/>
            <p:cNvGrpSpPr>
              <a:grpSpLocks/>
            </p:cNvGrpSpPr>
            <p:nvPr/>
          </p:nvGrpSpPr>
          <p:grpSpPr bwMode="auto">
            <a:xfrm rot="10800000">
              <a:off x="533400" y="4419600"/>
              <a:ext cx="8153400" cy="1371600"/>
              <a:chOff x="685800" y="3200400"/>
              <a:chExt cx="8153400" cy="1371600"/>
            </a:xfrm>
          </p:grpSpPr>
          <p:grpSp>
            <p:nvGrpSpPr>
              <p:cNvPr id="27735" name="Group 6"/>
              <p:cNvGrpSpPr>
                <a:grpSpLocks/>
              </p:cNvGrpSpPr>
              <p:nvPr/>
            </p:nvGrpSpPr>
            <p:grpSpPr bwMode="auto">
              <a:xfrm>
                <a:off x="68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11" name="Oval 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2" name="Freeform 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3" name="Freeform 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36" name="Group 8"/>
              <p:cNvGrpSpPr>
                <a:grpSpLocks/>
              </p:cNvGrpSpPr>
              <p:nvPr/>
            </p:nvGrpSpPr>
            <p:grpSpPr bwMode="auto">
              <a:xfrm>
                <a:off x="1143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8" name="Oval 9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9" name="Freeform 10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10" name="Freeform 11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37" name="Group 12"/>
              <p:cNvGrpSpPr>
                <a:grpSpLocks/>
              </p:cNvGrpSpPr>
              <p:nvPr/>
            </p:nvGrpSpPr>
            <p:grpSpPr bwMode="auto">
              <a:xfrm>
                <a:off x="1447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5" name="Oval 13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6" name="Freeform 14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7" name="Freeform 15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38" name="Group 16"/>
              <p:cNvGrpSpPr>
                <a:grpSpLocks/>
              </p:cNvGrpSpPr>
              <p:nvPr/>
            </p:nvGrpSpPr>
            <p:grpSpPr bwMode="auto">
              <a:xfrm>
                <a:off x="1905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202" name="Oval 17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3" name="Freeform 18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4" name="Freeform 19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39" name="Group 20"/>
              <p:cNvGrpSpPr>
                <a:grpSpLocks/>
              </p:cNvGrpSpPr>
              <p:nvPr/>
            </p:nvGrpSpPr>
            <p:grpSpPr bwMode="auto">
              <a:xfrm>
                <a:off x="2286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9" name="Oval 21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0" name="Freeform 22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01" name="Freeform 23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0" name="Group 24"/>
              <p:cNvGrpSpPr>
                <a:grpSpLocks/>
              </p:cNvGrpSpPr>
              <p:nvPr/>
            </p:nvGrpSpPr>
            <p:grpSpPr bwMode="auto">
              <a:xfrm>
                <a:off x="2590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6" name="Oval 25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7" name="Freeform 26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8" name="Freeform 27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1" name="Group 28"/>
              <p:cNvGrpSpPr>
                <a:grpSpLocks/>
              </p:cNvGrpSpPr>
              <p:nvPr/>
            </p:nvGrpSpPr>
            <p:grpSpPr bwMode="auto">
              <a:xfrm>
                <a:off x="30480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3" name="Oval 19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2" name="Group 32"/>
              <p:cNvGrpSpPr>
                <a:grpSpLocks/>
              </p:cNvGrpSpPr>
              <p:nvPr/>
            </p:nvGrpSpPr>
            <p:grpSpPr bwMode="auto">
              <a:xfrm>
                <a:off x="35052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90" name="Oval 189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1" name="Freeform 190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3" name="Group 36"/>
              <p:cNvGrpSpPr>
                <a:grpSpLocks/>
              </p:cNvGrpSpPr>
              <p:nvPr/>
            </p:nvGrpSpPr>
            <p:grpSpPr bwMode="auto">
              <a:xfrm>
                <a:off x="914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1628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73152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9" name="Freeform 188"/>
                <p:cNvSpPr/>
                <p:nvPr/>
              </p:nvSpPr>
              <p:spPr>
                <a:xfrm>
                  <a:off x="74676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4" name="Group 40"/>
              <p:cNvGrpSpPr>
                <a:grpSpLocks/>
              </p:cNvGrpSpPr>
              <p:nvPr/>
            </p:nvGrpSpPr>
            <p:grpSpPr bwMode="auto">
              <a:xfrm>
                <a:off x="3657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4" name="Oval 183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5" name="Freeform 184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6" name="Freeform 185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5" name="Group 44"/>
              <p:cNvGrpSpPr>
                <a:grpSpLocks/>
              </p:cNvGrpSpPr>
              <p:nvPr/>
            </p:nvGrpSpPr>
            <p:grpSpPr bwMode="auto">
              <a:xfrm>
                <a:off x="40386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2" name="Freeform 181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3" name="Freeform 182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6" name="Group 48"/>
              <p:cNvGrpSpPr>
                <a:grpSpLocks/>
              </p:cNvGrpSpPr>
              <p:nvPr/>
            </p:nvGrpSpPr>
            <p:grpSpPr bwMode="auto">
              <a:xfrm>
                <a:off x="4495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7" name="Group 52"/>
              <p:cNvGrpSpPr>
                <a:grpSpLocks/>
              </p:cNvGrpSpPr>
              <p:nvPr/>
            </p:nvGrpSpPr>
            <p:grpSpPr bwMode="auto">
              <a:xfrm>
                <a:off x="4953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6" name="Freeform 175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7" name="Freeform 176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8" name="Group 56"/>
              <p:cNvGrpSpPr>
                <a:grpSpLocks/>
              </p:cNvGrpSpPr>
              <p:nvPr/>
            </p:nvGrpSpPr>
            <p:grpSpPr bwMode="auto">
              <a:xfrm>
                <a:off x="47244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20090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3" name="Freeform 172"/>
                <p:cNvSpPr/>
                <p:nvPr/>
              </p:nvSpPr>
              <p:spPr>
                <a:xfrm>
                  <a:off x="735330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4" name="Freeform 173"/>
                <p:cNvSpPr/>
                <p:nvPr/>
              </p:nvSpPr>
              <p:spPr>
                <a:xfrm>
                  <a:off x="750570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49" name="Group 60"/>
              <p:cNvGrpSpPr>
                <a:grpSpLocks/>
              </p:cNvGrpSpPr>
              <p:nvPr/>
            </p:nvGrpSpPr>
            <p:grpSpPr bwMode="auto">
              <a:xfrm>
                <a:off x="53340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0" name="Freeform 169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71" name="Freeform 170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0" name="Group 64"/>
              <p:cNvGrpSpPr>
                <a:grpSpLocks/>
              </p:cNvGrpSpPr>
              <p:nvPr/>
            </p:nvGrpSpPr>
            <p:grpSpPr bwMode="auto">
              <a:xfrm>
                <a:off x="57150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7191375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>
                  <a:off x="7343775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>
                <a:xfrm>
                  <a:off x="7496175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1" name="Group 68"/>
              <p:cNvGrpSpPr>
                <a:grpSpLocks/>
              </p:cNvGrpSpPr>
              <p:nvPr/>
            </p:nvGrpSpPr>
            <p:grpSpPr bwMode="auto">
              <a:xfrm>
                <a:off x="60198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3" name="Oval 162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2" name="Group 72"/>
              <p:cNvGrpSpPr>
                <a:grpSpLocks/>
              </p:cNvGrpSpPr>
              <p:nvPr/>
            </p:nvGrpSpPr>
            <p:grpSpPr bwMode="auto">
              <a:xfrm>
                <a:off x="6400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60" name="Oval 159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3" name="Group 76"/>
              <p:cNvGrpSpPr>
                <a:grpSpLocks/>
              </p:cNvGrpSpPr>
              <p:nvPr/>
            </p:nvGrpSpPr>
            <p:grpSpPr bwMode="auto">
              <a:xfrm>
                <a:off x="66294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4" name="Group 80"/>
              <p:cNvGrpSpPr>
                <a:grpSpLocks/>
              </p:cNvGrpSpPr>
              <p:nvPr/>
            </p:nvGrpSpPr>
            <p:grpSpPr bwMode="auto">
              <a:xfrm>
                <a:off x="6934200" y="32004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5" name="Group 84"/>
              <p:cNvGrpSpPr>
                <a:grpSpLocks/>
              </p:cNvGrpSpPr>
              <p:nvPr/>
            </p:nvGrpSpPr>
            <p:grpSpPr bwMode="auto">
              <a:xfrm>
                <a:off x="72390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180262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7332662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>
                  <a:off x="7485062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6" name="Group 88"/>
              <p:cNvGrpSpPr>
                <a:grpSpLocks/>
              </p:cNvGrpSpPr>
              <p:nvPr/>
            </p:nvGrpSpPr>
            <p:grpSpPr bwMode="auto">
              <a:xfrm>
                <a:off x="7391400" y="32766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7" name="Group 92"/>
              <p:cNvGrpSpPr>
                <a:grpSpLocks/>
              </p:cNvGrpSpPr>
              <p:nvPr/>
            </p:nvGrpSpPr>
            <p:grpSpPr bwMode="auto">
              <a:xfrm>
                <a:off x="7772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5" name="Oval 144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6" name="Freeform 145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8" name="Group 96"/>
              <p:cNvGrpSpPr>
                <a:grpSpLocks/>
              </p:cNvGrpSpPr>
              <p:nvPr/>
            </p:nvGrpSpPr>
            <p:grpSpPr bwMode="auto">
              <a:xfrm>
                <a:off x="80772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59" name="Group 100"/>
              <p:cNvGrpSpPr>
                <a:grpSpLocks/>
              </p:cNvGrpSpPr>
              <p:nvPr/>
            </p:nvGrpSpPr>
            <p:grpSpPr bwMode="auto">
              <a:xfrm>
                <a:off x="8305800" y="33528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7170737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7323137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7475537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760" name="Group 104"/>
              <p:cNvGrpSpPr>
                <a:grpSpLocks/>
              </p:cNvGrpSpPr>
              <p:nvPr/>
            </p:nvGrpSpPr>
            <p:grpSpPr bwMode="auto">
              <a:xfrm>
                <a:off x="2819400" y="3429000"/>
                <a:ext cx="533400" cy="1143000"/>
                <a:chOff x="7162800" y="2286000"/>
                <a:chExt cx="533400" cy="114300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7181850" y="2286000"/>
                  <a:ext cx="533400" cy="533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7334250" y="2819400"/>
                  <a:ext cx="76200" cy="606425"/>
                </a:xfrm>
                <a:custGeom>
                  <a:avLst/>
                  <a:gdLst>
                    <a:gd name="connsiteX0" fmla="*/ 295564 w 295564"/>
                    <a:gd name="connsiteY0" fmla="*/ 0 h 2078182"/>
                    <a:gd name="connsiteX1" fmla="*/ 258618 w 295564"/>
                    <a:gd name="connsiteY1" fmla="*/ 46182 h 2078182"/>
                    <a:gd name="connsiteX2" fmla="*/ 221673 w 295564"/>
                    <a:gd name="connsiteY2" fmla="*/ 101600 h 2078182"/>
                    <a:gd name="connsiteX3" fmla="*/ 175491 w 295564"/>
                    <a:gd name="connsiteY3" fmla="*/ 129309 h 2078182"/>
                    <a:gd name="connsiteX4" fmla="*/ 73891 w 295564"/>
                    <a:gd name="connsiteY4" fmla="*/ 212436 h 2078182"/>
                    <a:gd name="connsiteX5" fmla="*/ 46182 w 295564"/>
                    <a:gd name="connsiteY5" fmla="*/ 249382 h 2078182"/>
                    <a:gd name="connsiteX6" fmla="*/ 18473 w 295564"/>
                    <a:gd name="connsiteY6" fmla="*/ 258618 h 2078182"/>
                    <a:gd name="connsiteX7" fmla="*/ 0 w 295564"/>
                    <a:gd name="connsiteY7" fmla="*/ 332509 h 2078182"/>
                    <a:gd name="connsiteX8" fmla="*/ 9236 w 295564"/>
                    <a:gd name="connsiteY8" fmla="*/ 489527 h 2078182"/>
                    <a:gd name="connsiteX9" fmla="*/ 27709 w 295564"/>
                    <a:gd name="connsiteY9" fmla="*/ 517236 h 2078182"/>
                    <a:gd name="connsiteX10" fmla="*/ 36946 w 295564"/>
                    <a:gd name="connsiteY10" fmla="*/ 544945 h 2078182"/>
                    <a:gd name="connsiteX11" fmla="*/ 55418 w 295564"/>
                    <a:gd name="connsiteY11" fmla="*/ 572654 h 2078182"/>
                    <a:gd name="connsiteX12" fmla="*/ 73891 w 295564"/>
                    <a:gd name="connsiteY12" fmla="*/ 609600 h 2078182"/>
                    <a:gd name="connsiteX13" fmla="*/ 110836 w 295564"/>
                    <a:gd name="connsiteY13" fmla="*/ 665018 h 2078182"/>
                    <a:gd name="connsiteX14" fmla="*/ 129309 w 295564"/>
                    <a:gd name="connsiteY14" fmla="*/ 701964 h 2078182"/>
                    <a:gd name="connsiteX15" fmla="*/ 157018 w 295564"/>
                    <a:gd name="connsiteY15" fmla="*/ 738909 h 2078182"/>
                    <a:gd name="connsiteX16" fmla="*/ 175491 w 295564"/>
                    <a:gd name="connsiteY16" fmla="*/ 766618 h 2078182"/>
                    <a:gd name="connsiteX17" fmla="*/ 184727 w 295564"/>
                    <a:gd name="connsiteY17" fmla="*/ 794327 h 2078182"/>
                    <a:gd name="connsiteX18" fmla="*/ 221673 w 295564"/>
                    <a:gd name="connsiteY18" fmla="*/ 858982 h 2078182"/>
                    <a:gd name="connsiteX19" fmla="*/ 157018 w 295564"/>
                    <a:gd name="connsiteY19" fmla="*/ 1016000 h 2078182"/>
                    <a:gd name="connsiteX20" fmla="*/ 120073 w 295564"/>
                    <a:gd name="connsiteY20" fmla="*/ 1043709 h 2078182"/>
                    <a:gd name="connsiteX21" fmla="*/ 83127 w 295564"/>
                    <a:gd name="connsiteY21" fmla="*/ 1099127 h 2078182"/>
                    <a:gd name="connsiteX22" fmla="*/ 73891 w 295564"/>
                    <a:gd name="connsiteY22" fmla="*/ 1126836 h 2078182"/>
                    <a:gd name="connsiteX23" fmla="*/ 83127 w 295564"/>
                    <a:gd name="connsiteY23" fmla="*/ 1246909 h 2078182"/>
                    <a:gd name="connsiteX24" fmla="*/ 92364 w 295564"/>
                    <a:gd name="connsiteY24" fmla="*/ 1274618 h 2078182"/>
                    <a:gd name="connsiteX25" fmla="*/ 129309 w 295564"/>
                    <a:gd name="connsiteY25" fmla="*/ 1339273 h 2078182"/>
                    <a:gd name="connsiteX26" fmla="*/ 147782 w 295564"/>
                    <a:gd name="connsiteY26" fmla="*/ 1376218 h 2078182"/>
                    <a:gd name="connsiteX27" fmla="*/ 166255 w 295564"/>
                    <a:gd name="connsiteY27" fmla="*/ 1440873 h 2078182"/>
                    <a:gd name="connsiteX28" fmla="*/ 184727 w 295564"/>
                    <a:gd name="connsiteY28" fmla="*/ 1477818 h 2078182"/>
                    <a:gd name="connsiteX29" fmla="*/ 147782 w 295564"/>
                    <a:gd name="connsiteY29" fmla="*/ 1717964 h 2078182"/>
                    <a:gd name="connsiteX30" fmla="*/ 129309 w 295564"/>
                    <a:gd name="connsiteY30" fmla="*/ 1745673 h 2078182"/>
                    <a:gd name="connsiteX31" fmla="*/ 92364 w 295564"/>
                    <a:gd name="connsiteY31" fmla="*/ 1810327 h 2078182"/>
                    <a:gd name="connsiteX32" fmla="*/ 83127 w 295564"/>
                    <a:gd name="connsiteY32" fmla="*/ 1847273 h 2078182"/>
                    <a:gd name="connsiteX33" fmla="*/ 64655 w 295564"/>
                    <a:gd name="connsiteY33" fmla="*/ 1893454 h 2078182"/>
                    <a:gd name="connsiteX34" fmla="*/ 55418 w 295564"/>
                    <a:gd name="connsiteY34" fmla="*/ 2078182 h 2078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5564" h="2078182">
                      <a:moveTo>
                        <a:pt x="295564" y="0"/>
                      </a:moveTo>
                      <a:cubicBezTo>
                        <a:pt x="283249" y="15394"/>
                        <a:pt x="270213" y="30239"/>
                        <a:pt x="258618" y="46182"/>
                      </a:cubicBezTo>
                      <a:cubicBezTo>
                        <a:pt x="245560" y="64137"/>
                        <a:pt x="237372" y="85901"/>
                        <a:pt x="221673" y="101600"/>
                      </a:cubicBezTo>
                      <a:cubicBezTo>
                        <a:pt x="208979" y="114294"/>
                        <a:pt x="189196" y="117713"/>
                        <a:pt x="175491" y="129309"/>
                      </a:cubicBezTo>
                      <a:cubicBezTo>
                        <a:pt x="70483" y="218162"/>
                        <a:pt x="141418" y="189928"/>
                        <a:pt x="73891" y="212436"/>
                      </a:cubicBezTo>
                      <a:cubicBezTo>
                        <a:pt x="64655" y="224751"/>
                        <a:pt x="58008" y="239527"/>
                        <a:pt x="46182" y="249382"/>
                      </a:cubicBezTo>
                      <a:cubicBezTo>
                        <a:pt x="38703" y="255615"/>
                        <a:pt x="23201" y="250107"/>
                        <a:pt x="18473" y="258618"/>
                      </a:cubicBezTo>
                      <a:cubicBezTo>
                        <a:pt x="6143" y="280811"/>
                        <a:pt x="0" y="332509"/>
                        <a:pt x="0" y="332509"/>
                      </a:cubicBezTo>
                      <a:cubicBezTo>
                        <a:pt x="3079" y="384848"/>
                        <a:pt x="1459" y="437677"/>
                        <a:pt x="9236" y="489527"/>
                      </a:cubicBezTo>
                      <a:cubicBezTo>
                        <a:pt x="10883" y="500505"/>
                        <a:pt x="22744" y="507307"/>
                        <a:pt x="27709" y="517236"/>
                      </a:cubicBezTo>
                      <a:cubicBezTo>
                        <a:pt x="32063" y="525944"/>
                        <a:pt x="32592" y="536237"/>
                        <a:pt x="36946" y="544945"/>
                      </a:cubicBezTo>
                      <a:cubicBezTo>
                        <a:pt x="41910" y="554874"/>
                        <a:pt x="49911" y="563016"/>
                        <a:pt x="55418" y="572654"/>
                      </a:cubicBezTo>
                      <a:cubicBezTo>
                        <a:pt x="62249" y="584609"/>
                        <a:pt x="66807" y="597793"/>
                        <a:pt x="73891" y="609600"/>
                      </a:cubicBezTo>
                      <a:cubicBezTo>
                        <a:pt x="85313" y="628638"/>
                        <a:pt x="99414" y="645980"/>
                        <a:pt x="110836" y="665018"/>
                      </a:cubicBezTo>
                      <a:cubicBezTo>
                        <a:pt x="117920" y="676825"/>
                        <a:pt x="122011" y="690288"/>
                        <a:pt x="129309" y="701964"/>
                      </a:cubicBezTo>
                      <a:cubicBezTo>
                        <a:pt x="137468" y="715018"/>
                        <a:pt x="148070" y="726383"/>
                        <a:pt x="157018" y="738909"/>
                      </a:cubicBezTo>
                      <a:cubicBezTo>
                        <a:pt x="163470" y="747942"/>
                        <a:pt x="169333" y="757382"/>
                        <a:pt x="175491" y="766618"/>
                      </a:cubicBezTo>
                      <a:cubicBezTo>
                        <a:pt x="178570" y="775854"/>
                        <a:pt x="180892" y="785378"/>
                        <a:pt x="184727" y="794327"/>
                      </a:cubicBezTo>
                      <a:cubicBezTo>
                        <a:pt x="198789" y="827139"/>
                        <a:pt x="203121" y="831154"/>
                        <a:pt x="221673" y="858982"/>
                      </a:cubicBezTo>
                      <a:cubicBezTo>
                        <a:pt x="209641" y="1015391"/>
                        <a:pt x="246440" y="948933"/>
                        <a:pt x="157018" y="1016000"/>
                      </a:cubicBezTo>
                      <a:cubicBezTo>
                        <a:pt x="144703" y="1025236"/>
                        <a:pt x="130300" y="1032204"/>
                        <a:pt x="120073" y="1043709"/>
                      </a:cubicBezTo>
                      <a:cubicBezTo>
                        <a:pt x="105323" y="1060303"/>
                        <a:pt x="83127" y="1099127"/>
                        <a:pt x="83127" y="1099127"/>
                      </a:cubicBezTo>
                      <a:cubicBezTo>
                        <a:pt x="80048" y="1108363"/>
                        <a:pt x="73891" y="1117100"/>
                        <a:pt x="73891" y="1126836"/>
                      </a:cubicBezTo>
                      <a:cubicBezTo>
                        <a:pt x="73891" y="1166979"/>
                        <a:pt x="78148" y="1207076"/>
                        <a:pt x="83127" y="1246909"/>
                      </a:cubicBezTo>
                      <a:cubicBezTo>
                        <a:pt x="84335" y="1256570"/>
                        <a:pt x="88529" y="1265669"/>
                        <a:pt x="92364" y="1274618"/>
                      </a:cubicBezTo>
                      <a:cubicBezTo>
                        <a:pt x="116291" y="1330447"/>
                        <a:pt x="102803" y="1292889"/>
                        <a:pt x="129309" y="1339273"/>
                      </a:cubicBezTo>
                      <a:cubicBezTo>
                        <a:pt x="136140" y="1351227"/>
                        <a:pt x="141624" y="1363903"/>
                        <a:pt x="147782" y="1376218"/>
                      </a:cubicBezTo>
                      <a:cubicBezTo>
                        <a:pt x="152471" y="1394975"/>
                        <a:pt x="158302" y="1422315"/>
                        <a:pt x="166255" y="1440873"/>
                      </a:cubicBezTo>
                      <a:cubicBezTo>
                        <a:pt x="171679" y="1453528"/>
                        <a:pt x="178570" y="1465503"/>
                        <a:pt x="184727" y="1477818"/>
                      </a:cubicBezTo>
                      <a:cubicBezTo>
                        <a:pt x="177006" y="1601355"/>
                        <a:pt x="187381" y="1615007"/>
                        <a:pt x="147782" y="1717964"/>
                      </a:cubicBezTo>
                      <a:cubicBezTo>
                        <a:pt x="143797" y="1728325"/>
                        <a:pt x="135467" y="1736437"/>
                        <a:pt x="129309" y="1745673"/>
                      </a:cubicBezTo>
                      <a:cubicBezTo>
                        <a:pt x="101061" y="1830419"/>
                        <a:pt x="148278" y="1698500"/>
                        <a:pt x="92364" y="1810327"/>
                      </a:cubicBezTo>
                      <a:cubicBezTo>
                        <a:pt x="86687" y="1821681"/>
                        <a:pt x="87141" y="1835230"/>
                        <a:pt x="83127" y="1847273"/>
                      </a:cubicBezTo>
                      <a:cubicBezTo>
                        <a:pt x="77884" y="1863002"/>
                        <a:pt x="70812" y="1878060"/>
                        <a:pt x="64655" y="1893454"/>
                      </a:cubicBezTo>
                      <a:cubicBezTo>
                        <a:pt x="55256" y="2072020"/>
                        <a:pt x="55418" y="2010367"/>
                        <a:pt x="55418" y="20781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7486650" y="2819400"/>
                  <a:ext cx="123825" cy="609600"/>
                </a:xfrm>
                <a:custGeom>
                  <a:avLst/>
                  <a:gdLst>
                    <a:gd name="connsiteX0" fmla="*/ 102011 w 476170"/>
                    <a:gd name="connsiteY0" fmla="*/ 0 h 2207491"/>
                    <a:gd name="connsiteX1" fmla="*/ 203611 w 476170"/>
                    <a:gd name="connsiteY1" fmla="*/ 101600 h 2207491"/>
                    <a:gd name="connsiteX2" fmla="*/ 240556 w 476170"/>
                    <a:gd name="connsiteY2" fmla="*/ 184727 h 2207491"/>
                    <a:gd name="connsiteX3" fmla="*/ 259029 w 476170"/>
                    <a:gd name="connsiteY3" fmla="*/ 240145 h 2207491"/>
                    <a:gd name="connsiteX4" fmla="*/ 249793 w 476170"/>
                    <a:gd name="connsiteY4" fmla="*/ 350982 h 2207491"/>
                    <a:gd name="connsiteX5" fmla="*/ 240556 w 476170"/>
                    <a:gd name="connsiteY5" fmla="*/ 387927 h 2207491"/>
                    <a:gd name="connsiteX6" fmla="*/ 212847 w 476170"/>
                    <a:gd name="connsiteY6" fmla="*/ 415636 h 2207491"/>
                    <a:gd name="connsiteX7" fmla="*/ 185138 w 476170"/>
                    <a:gd name="connsiteY7" fmla="*/ 517236 h 2207491"/>
                    <a:gd name="connsiteX8" fmla="*/ 148193 w 476170"/>
                    <a:gd name="connsiteY8" fmla="*/ 618836 h 2207491"/>
                    <a:gd name="connsiteX9" fmla="*/ 138956 w 476170"/>
                    <a:gd name="connsiteY9" fmla="*/ 674254 h 2207491"/>
                    <a:gd name="connsiteX10" fmla="*/ 129720 w 476170"/>
                    <a:gd name="connsiteY10" fmla="*/ 701963 h 2207491"/>
                    <a:gd name="connsiteX11" fmla="*/ 120483 w 476170"/>
                    <a:gd name="connsiteY11" fmla="*/ 738909 h 2207491"/>
                    <a:gd name="connsiteX12" fmla="*/ 83538 w 476170"/>
                    <a:gd name="connsiteY12" fmla="*/ 812800 h 2207491"/>
                    <a:gd name="connsiteX13" fmla="*/ 65065 w 476170"/>
                    <a:gd name="connsiteY13" fmla="*/ 849745 h 2207491"/>
                    <a:gd name="connsiteX14" fmla="*/ 55829 w 476170"/>
                    <a:gd name="connsiteY14" fmla="*/ 877454 h 2207491"/>
                    <a:gd name="connsiteX15" fmla="*/ 37356 w 476170"/>
                    <a:gd name="connsiteY15" fmla="*/ 905163 h 2207491"/>
                    <a:gd name="connsiteX16" fmla="*/ 18883 w 476170"/>
                    <a:gd name="connsiteY16" fmla="*/ 942109 h 2207491"/>
                    <a:gd name="connsiteX17" fmla="*/ 18883 w 476170"/>
                    <a:gd name="connsiteY17" fmla="*/ 1108363 h 2207491"/>
                    <a:gd name="connsiteX18" fmla="*/ 37356 w 476170"/>
                    <a:gd name="connsiteY18" fmla="*/ 1136072 h 2207491"/>
                    <a:gd name="connsiteX19" fmla="*/ 46593 w 476170"/>
                    <a:gd name="connsiteY19" fmla="*/ 1163782 h 2207491"/>
                    <a:gd name="connsiteX20" fmla="*/ 83538 w 476170"/>
                    <a:gd name="connsiteY20" fmla="*/ 1200727 h 2207491"/>
                    <a:gd name="connsiteX21" fmla="*/ 129720 w 476170"/>
                    <a:gd name="connsiteY21" fmla="*/ 1246909 h 2207491"/>
                    <a:gd name="connsiteX22" fmla="*/ 148193 w 476170"/>
                    <a:gd name="connsiteY22" fmla="*/ 1283854 h 2207491"/>
                    <a:gd name="connsiteX23" fmla="*/ 185138 w 476170"/>
                    <a:gd name="connsiteY23" fmla="*/ 1293091 h 2207491"/>
                    <a:gd name="connsiteX24" fmla="*/ 222083 w 476170"/>
                    <a:gd name="connsiteY24" fmla="*/ 1348509 h 2207491"/>
                    <a:gd name="connsiteX25" fmla="*/ 231320 w 476170"/>
                    <a:gd name="connsiteY25" fmla="*/ 1385454 h 2207491"/>
                    <a:gd name="connsiteX26" fmla="*/ 249793 w 476170"/>
                    <a:gd name="connsiteY26" fmla="*/ 1496291 h 2207491"/>
                    <a:gd name="connsiteX27" fmla="*/ 277502 w 476170"/>
                    <a:gd name="connsiteY27" fmla="*/ 1533236 h 2207491"/>
                    <a:gd name="connsiteX28" fmla="*/ 295974 w 476170"/>
                    <a:gd name="connsiteY28" fmla="*/ 1560945 h 2207491"/>
                    <a:gd name="connsiteX29" fmla="*/ 360629 w 476170"/>
                    <a:gd name="connsiteY29" fmla="*/ 1607127 h 2207491"/>
                    <a:gd name="connsiteX30" fmla="*/ 397574 w 476170"/>
                    <a:gd name="connsiteY30" fmla="*/ 1616363 h 2207491"/>
                    <a:gd name="connsiteX31" fmla="*/ 471465 w 476170"/>
                    <a:gd name="connsiteY31" fmla="*/ 1671782 h 2207491"/>
                    <a:gd name="connsiteX32" fmla="*/ 462229 w 476170"/>
                    <a:gd name="connsiteY32" fmla="*/ 1764145 h 2207491"/>
                    <a:gd name="connsiteX33" fmla="*/ 443756 w 476170"/>
                    <a:gd name="connsiteY33" fmla="*/ 1801091 h 2207491"/>
                    <a:gd name="connsiteX34" fmla="*/ 434520 w 476170"/>
                    <a:gd name="connsiteY34" fmla="*/ 1856509 h 2207491"/>
                    <a:gd name="connsiteX35" fmla="*/ 406811 w 476170"/>
                    <a:gd name="connsiteY35" fmla="*/ 1893454 h 2207491"/>
                    <a:gd name="connsiteX36" fmla="*/ 388338 w 476170"/>
                    <a:gd name="connsiteY36" fmla="*/ 1939636 h 2207491"/>
                    <a:gd name="connsiteX37" fmla="*/ 360629 w 476170"/>
                    <a:gd name="connsiteY37" fmla="*/ 1976582 h 2207491"/>
                    <a:gd name="connsiteX38" fmla="*/ 342156 w 476170"/>
                    <a:gd name="connsiteY38" fmla="*/ 2004291 h 2207491"/>
                    <a:gd name="connsiteX39" fmla="*/ 332920 w 476170"/>
                    <a:gd name="connsiteY39" fmla="*/ 2041236 h 2207491"/>
                    <a:gd name="connsiteX40" fmla="*/ 314447 w 476170"/>
                    <a:gd name="connsiteY40" fmla="*/ 2096654 h 2207491"/>
                    <a:gd name="connsiteX41" fmla="*/ 305211 w 476170"/>
                    <a:gd name="connsiteY41" fmla="*/ 2152072 h 2207491"/>
                    <a:gd name="connsiteX42" fmla="*/ 286738 w 476170"/>
                    <a:gd name="connsiteY42" fmla="*/ 2207491 h 2207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6170" h="2207491">
                      <a:moveTo>
                        <a:pt x="102011" y="0"/>
                      </a:moveTo>
                      <a:cubicBezTo>
                        <a:pt x="175118" y="93996"/>
                        <a:pt x="135268" y="67428"/>
                        <a:pt x="203611" y="101600"/>
                      </a:cubicBezTo>
                      <a:cubicBezTo>
                        <a:pt x="245540" y="171483"/>
                        <a:pt x="221529" y="121304"/>
                        <a:pt x="240556" y="184727"/>
                      </a:cubicBezTo>
                      <a:cubicBezTo>
                        <a:pt x="246151" y="203378"/>
                        <a:pt x="259029" y="240145"/>
                        <a:pt x="259029" y="240145"/>
                      </a:cubicBezTo>
                      <a:cubicBezTo>
                        <a:pt x="255950" y="277091"/>
                        <a:pt x="254391" y="314195"/>
                        <a:pt x="249793" y="350982"/>
                      </a:cubicBezTo>
                      <a:cubicBezTo>
                        <a:pt x="248218" y="363578"/>
                        <a:pt x="246854" y="376906"/>
                        <a:pt x="240556" y="387927"/>
                      </a:cubicBezTo>
                      <a:cubicBezTo>
                        <a:pt x="234075" y="399268"/>
                        <a:pt x="222083" y="406400"/>
                        <a:pt x="212847" y="415636"/>
                      </a:cubicBezTo>
                      <a:cubicBezTo>
                        <a:pt x="203571" y="462018"/>
                        <a:pt x="203889" y="470360"/>
                        <a:pt x="185138" y="517236"/>
                      </a:cubicBezTo>
                      <a:cubicBezTo>
                        <a:pt x="172893" y="547847"/>
                        <a:pt x="156100" y="587208"/>
                        <a:pt x="148193" y="618836"/>
                      </a:cubicBezTo>
                      <a:cubicBezTo>
                        <a:pt x="143651" y="637004"/>
                        <a:pt x="143019" y="655972"/>
                        <a:pt x="138956" y="674254"/>
                      </a:cubicBezTo>
                      <a:cubicBezTo>
                        <a:pt x="136844" y="683758"/>
                        <a:pt x="132395" y="692602"/>
                        <a:pt x="129720" y="701963"/>
                      </a:cubicBezTo>
                      <a:cubicBezTo>
                        <a:pt x="126233" y="714169"/>
                        <a:pt x="125365" y="727191"/>
                        <a:pt x="120483" y="738909"/>
                      </a:cubicBezTo>
                      <a:cubicBezTo>
                        <a:pt x="109892" y="764328"/>
                        <a:pt x="95853" y="788170"/>
                        <a:pt x="83538" y="812800"/>
                      </a:cubicBezTo>
                      <a:cubicBezTo>
                        <a:pt x="77380" y="825115"/>
                        <a:pt x="69419" y="836683"/>
                        <a:pt x="65065" y="849745"/>
                      </a:cubicBezTo>
                      <a:cubicBezTo>
                        <a:pt x="61986" y="858981"/>
                        <a:pt x="60183" y="868746"/>
                        <a:pt x="55829" y="877454"/>
                      </a:cubicBezTo>
                      <a:cubicBezTo>
                        <a:pt x="50865" y="887383"/>
                        <a:pt x="42864" y="895525"/>
                        <a:pt x="37356" y="905163"/>
                      </a:cubicBezTo>
                      <a:cubicBezTo>
                        <a:pt x="30525" y="917118"/>
                        <a:pt x="25041" y="929794"/>
                        <a:pt x="18883" y="942109"/>
                      </a:cubicBezTo>
                      <a:cubicBezTo>
                        <a:pt x="1735" y="1010704"/>
                        <a:pt x="0" y="1001362"/>
                        <a:pt x="18883" y="1108363"/>
                      </a:cubicBezTo>
                      <a:cubicBezTo>
                        <a:pt x="20812" y="1119295"/>
                        <a:pt x="32392" y="1126143"/>
                        <a:pt x="37356" y="1136072"/>
                      </a:cubicBezTo>
                      <a:cubicBezTo>
                        <a:pt x="41710" y="1144780"/>
                        <a:pt x="40934" y="1155859"/>
                        <a:pt x="46593" y="1163782"/>
                      </a:cubicBezTo>
                      <a:cubicBezTo>
                        <a:pt x="56716" y="1177954"/>
                        <a:pt x="72204" y="1187504"/>
                        <a:pt x="83538" y="1200727"/>
                      </a:cubicBezTo>
                      <a:cubicBezTo>
                        <a:pt x="124589" y="1248619"/>
                        <a:pt x="76355" y="1211331"/>
                        <a:pt x="129720" y="1246909"/>
                      </a:cubicBezTo>
                      <a:cubicBezTo>
                        <a:pt x="135878" y="1259224"/>
                        <a:pt x="137616" y="1275039"/>
                        <a:pt x="148193" y="1283854"/>
                      </a:cubicBezTo>
                      <a:cubicBezTo>
                        <a:pt x="157945" y="1291981"/>
                        <a:pt x="175585" y="1284732"/>
                        <a:pt x="185138" y="1293091"/>
                      </a:cubicBezTo>
                      <a:cubicBezTo>
                        <a:pt x="201846" y="1307711"/>
                        <a:pt x="222083" y="1348509"/>
                        <a:pt x="222083" y="1348509"/>
                      </a:cubicBezTo>
                      <a:cubicBezTo>
                        <a:pt x="225162" y="1360824"/>
                        <a:pt x="228981" y="1372977"/>
                        <a:pt x="231320" y="1385454"/>
                      </a:cubicBezTo>
                      <a:cubicBezTo>
                        <a:pt x="238223" y="1422268"/>
                        <a:pt x="227320" y="1466327"/>
                        <a:pt x="249793" y="1496291"/>
                      </a:cubicBezTo>
                      <a:cubicBezTo>
                        <a:pt x="259029" y="1508606"/>
                        <a:pt x="268555" y="1520710"/>
                        <a:pt x="277502" y="1533236"/>
                      </a:cubicBezTo>
                      <a:cubicBezTo>
                        <a:pt x="283954" y="1542269"/>
                        <a:pt x="288125" y="1553096"/>
                        <a:pt x="295974" y="1560945"/>
                      </a:cubicBezTo>
                      <a:cubicBezTo>
                        <a:pt x="298338" y="1563309"/>
                        <a:pt x="351453" y="1603194"/>
                        <a:pt x="360629" y="1607127"/>
                      </a:cubicBezTo>
                      <a:cubicBezTo>
                        <a:pt x="372297" y="1612127"/>
                        <a:pt x="385259" y="1613284"/>
                        <a:pt x="397574" y="1616363"/>
                      </a:cubicBezTo>
                      <a:cubicBezTo>
                        <a:pt x="403194" y="1619735"/>
                        <a:pt x="468726" y="1653975"/>
                        <a:pt x="471465" y="1671782"/>
                      </a:cubicBezTo>
                      <a:cubicBezTo>
                        <a:pt x="476170" y="1702363"/>
                        <a:pt x="468712" y="1733891"/>
                        <a:pt x="462229" y="1764145"/>
                      </a:cubicBezTo>
                      <a:cubicBezTo>
                        <a:pt x="459344" y="1777608"/>
                        <a:pt x="449914" y="1788776"/>
                        <a:pt x="443756" y="1801091"/>
                      </a:cubicBezTo>
                      <a:cubicBezTo>
                        <a:pt x="440677" y="1819564"/>
                        <a:pt x="441475" y="1839121"/>
                        <a:pt x="434520" y="1856509"/>
                      </a:cubicBezTo>
                      <a:cubicBezTo>
                        <a:pt x="428803" y="1870802"/>
                        <a:pt x="414287" y="1879997"/>
                        <a:pt x="406811" y="1893454"/>
                      </a:cubicBezTo>
                      <a:cubicBezTo>
                        <a:pt x="398759" y="1907947"/>
                        <a:pt x="396390" y="1925143"/>
                        <a:pt x="388338" y="1939636"/>
                      </a:cubicBezTo>
                      <a:cubicBezTo>
                        <a:pt x="380862" y="1953093"/>
                        <a:pt x="369577" y="1964055"/>
                        <a:pt x="360629" y="1976582"/>
                      </a:cubicBezTo>
                      <a:cubicBezTo>
                        <a:pt x="354177" y="1985615"/>
                        <a:pt x="348314" y="1995055"/>
                        <a:pt x="342156" y="2004291"/>
                      </a:cubicBezTo>
                      <a:cubicBezTo>
                        <a:pt x="339077" y="2016606"/>
                        <a:pt x="336568" y="2029077"/>
                        <a:pt x="332920" y="2041236"/>
                      </a:cubicBezTo>
                      <a:cubicBezTo>
                        <a:pt x="327325" y="2059887"/>
                        <a:pt x="317648" y="2077447"/>
                        <a:pt x="314447" y="2096654"/>
                      </a:cubicBezTo>
                      <a:cubicBezTo>
                        <a:pt x="311368" y="2115127"/>
                        <a:pt x="309753" y="2133904"/>
                        <a:pt x="305211" y="2152072"/>
                      </a:cubicBezTo>
                      <a:cubicBezTo>
                        <a:pt x="300488" y="2170963"/>
                        <a:pt x="286738" y="2207491"/>
                        <a:pt x="286738" y="2207491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7652" name="TextBox 226"/>
          <p:cNvSpPr txBox="1">
            <a:spLocks noChangeArrowheads="1"/>
          </p:cNvSpPr>
          <p:nvPr/>
        </p:nvSpPr>
        <p:spPr bwMode="auto">
          <a:xfrm>
            <a:off x="7391400" y="1600200"/>
            <a:ext cx="2439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HIGH Concentration</a:t>
            </a:r>
          </a:p>
        </p:txBody>
      </p:sp>
      <p:sp>
        <p:nvSpPr>
          <p:cNvPr id="27653" name="TextBox 227"/>
          <p:cNvSpPr txBox="1">
            <a:spLocks noChangeArrowheads="1"/>
          </p:cNvSpPr>
          <p:nvPr/>
        </p:nvSpPr>
        <p:spPr bwMode="auto">
          <a:xfrm>
            <a:off x="7477125" y="6259513"/>
            <a:ext cx="235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LOW Concentration</a:t>
            </a:r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2286000" y="2057400"/>
            <a:ext cx="76200" cy="1371600"/>
          </a:xfrm>
          <a:prstGeom prst="straightConnector1">
            <a:avLst/>
          </a:prstGeom>
          <a:ln w="76200">
            <a:solidFill>
              <a:srgbClr val="00B0F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63"/>
          <p:cNvGrpSpPr/>
          <p:nvPr/>
        </p:nvGrpSpPr>
        <p:grpSpPr>
          <a:xfrm>
            <a:off x="5029200" y="3352800"/>
            <a:ext cx="1143000" cy="2514600"/>
            <a:chOff x="2819400" y="2362200"/>
            <a:chExt cx="1143000" cy="2667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63" name="Rectangle 262"/>
            <p:cNvSpPr/>
            <p:nvPr/>
          </p:nvSpPr>
          <p:spPr>
            <a:xfrm>
              <a:off x="2819400" y="2514600"/>
              <a:ext cx="1143000" cy="2514600"/>
            </a:xfrm>
            <a:prstGeom prst="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2819400" y="2362200"/>
              <a:ext cx="1143000" cy="228600"/>
            </a:xfrm>
            <a:prstGeom prst="ellipse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3048000" y="2394474"/>
              <a:ext cx="685800" cy="152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cxnSp>
        <p:nvCxnSpPr>
          <p:cNvPr id="267" name="Straight Arrow Connector 266"/>
          <p:cNvCxnSpPr/>
          <p:nvPr/>
        </p:nvCxnSpPr>
        <p:spPr>
          <a:xfrm flipV="1">
            <a:off x="2362200" y="2590800"/>
            <a:ext cx="685800" cy="838200"/>
          </a:xfrm>
          <a:prstGeom prst="straightConnector1">
            <a:avLst/>
          </a:prstGeom>
          <a:ln w="76200">
            <a:solidFill>
              <a:srgbClr val="00B0F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Arc 270"/>
          <p:cNvSpPr/>
          <p:nvPr/>
        </p:nvSpPr>
        <p:spPr>
          <a:xfrm>
            <a:off x="3276600" y="2438400"/>
            <a:ext cx="2286000" cy="4038600"/>
          </a:xfrm>
          <a:prstGeom prst="arc">
            <a:avLst>
              <a:gd name="adj1" fmla="val 16200000"/>
              <a:gd name="adj2" fmla="val 5174907"/>
            </a:avLst>
          </a:prstGeom>
          <a:ln w="76200">
            <a:solidFill>
              <a:srgbClr val="00B0F0"/>
            </a:solidFill>
            <a:prstDash val="sysDash"/>
            <a:headEnd type="none" w="med" len="med"/>
            <a:tailEnd type="arrow" w="med" len="med"/>
          </a:ln>
          <a:effectLst>
            <a:outerShdw blurRad="50800"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72" name="Straight Arrow Connector 271"/>
          <p:cNvCxnSpPr/>
          <p:nvPr/>
        </p:nvCxnSpPr>
        <p:spPr>
          <a:xfrm>
            <a:off x="7848600" y="2743200"/>
            <a:ext cx="990600" cy="762000"/>
          </a:xfrm>
          <a:prstGeom prst="straightConnector1">
            <a:avLst/>
          </a:prstGeom>
          <a:ln w="76200">
            <a:solidFill>
              <a:srgbClr val="00B0F0"/>
            </a:solidFill>
            <a:prstDash val="sysDash"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8839200" y="3200400"/>
            <a:ext cx="990600" cy="304800"/>
          </a:xfrm>
          <a:prstGeom prst="straightConnector1">
            <a:avLst/>
          </a:prstGeom>
          <a:ln w="76200">
            <a:solidFill>
              <a:srgbClr val="00B0F0"/>
            </a:solidFill>
            <a:prstDash val="sysDash"/>
            <a:tailEnd type="arrow"/>
          </a:ln>
          <a:effectLst>
            <a:outerShdw blurRad="50800" dist="50800" dir="5400000" algn="ctr" rotWithShape="0">
              <a:schemeClr val="bg2">
                <a:lumMod val="2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Arc 279"/>
          <p:cNvSpPr/>
          <p:nvPr/>
        </p:nvSpPr>
        <p:spPr>
          <a:xfrm flipH="1">
            <a:off x="5791200" y="2514600"/>
            <a:ext cx="1143000" cy="4038600"/>
          </a:xfrm>
          <a:prstGeom prst="arc">
            <a:avLst>
              <a:gd name="adj1" fmla="val 16200000"/>
              <a:gd name="adj2" fmla="val 5120889"/>
            </a:avLst>
          </a:prstGeom>
          <a:ln w="76200">
            <a:solidFill>
              <a:srgbClr val="00B0F0"/>
            </a:solidFill>
            <a:prstDash val="sysDash"/>
            <a:headEnd type="none" w="med" len="med"/>
            <a:tailEnd type="arrow" w="med" len="med"/>
          </a:ln>
          <a:effectLst>
            <a:outerShdw blurRad="50800"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7661" name="Group 274"/>
          <p:cNvGrpSpPr>
            <a:grpSpLocks/>
          </p:cNvGrpSpPr>
          <p:nvPr/>
        </p:nvGrpSpPr>
        <p:grpSpPr bwMode="auto">
          <a:xfrm rot="-3199268">
            <a:off x="3200401" y="1524000"/>
            <a:ext cx="360362" cy="293687"/>
            <a:chOff x="1676400" y="1524000"/>
            <a:chExt cx="359484" cy="294042"/>
          </a:xfrm>
        </p:grpSpPr>
        <p:sp>
          <p:nvSpPr>
            <p:cNvPr id="265" name="Oval 264"/>
            <p:cNvSpPr/>
            <p:nvPr/>
          </p:nvSpPr>
          <p:spPr>
            <a:xfrm>
              <a:off x="1734820" y="1513485"/>
              <a:ext cx="228043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1672597" y="1594846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880149" y="1661661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2" name="Group 275"/>
          <p:cNvGrpSpPr>
            <a:grpSpLocks/>
          </p:cNvGrpSpPr>
          <p:nvPr/>
        </p:nvGrpSpPr>
        <p:grpSpPr bwMode="auto">
          <a:xfrm>
            <a:off x="5334000" y="1752600"/>
            <a:ext cx="371475" cy="282575"/>
            <a:chOff x="2818506" y="1752600"/>
            <a:chExt cx="371136" cy="283284"/>
          </a:xfrm>
        </p:grpSpPr>
        <p:sp>
          <p:nvSpPr>
            <p:cNvPr id="274" name="Oval 273"/>
            <p:cNvSpPr/>
            <p:nvPr/>
          </p:nvSpPr>
          <p:spPr>
            <a:xfrm>
              <a:off x="3037381" y="188310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2896223" y="1752600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2818506" y="185127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3" name="Group 276"/>
          <p:cNvGrpSpPr>
            <a:grpSpLocks/>
          </p:cNvGrpSpPr>
          <p:nvPr/>
        </p:nvGrpSpPr>
        <p:grpSpPr bwMode="auto">
          <a:xfrm rot="9211474">
            <a:off x="2133600" y="6172200"/>
            <a:ext cx="358775" cy="293688"/>
            <a:chOff x="1676400" y="1524000"/>
            <a:chExt cx="359484" cy="294042"/>
          </a:xfrm>
        </p:grpSpPr>
        <p:sp>
          <p:nvSpPr>
            <p:cNvPr id="281" name="Oval 280"/>
            <p:cNvSpPr/>
            <p:nvPr/>
          </p:nvSpPr>
          <p:spPr>
            <a:xfrm>
              <a:off x="1752591" y="1523869"/>
              <a:ext cx="229052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683404" y="1595590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1883403" y="1664937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4" name="Group 289"/>
          <p:cNvGrpSpPr>
            <a:grpSpLocks/>
          </p:cNvGrpSpPr>
          <p:nvPr/>
        </p:nvGrpSpPr>
        <p:grpSpPr bwMode="auto">
          <a:xfrm>
            <a:off x="2133600" y="1676400"/>
            <a:ext cx="358775" cy="293688"/>
            <a:chOff x="1676400" y="1524000"/>
            <a:chExt cx="359484" cy="294042"/>
          </a:xfrm>
        </p:grpSpPr>
        <p:sp>
          <p:nvSpPr>
            <p:cNvPr id="293" name="Oval 292"/>
            <p:cNvSpPr/>
            <p:nvPr/>
          </p:nvSpPr>
          <p:spPr>
            <a:xfrm>
              <a:off x="1752751" y="1524000"/>
              <a:ext cx="229052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676400" y="1600292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1883183" y="1665458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5" name="Group 301"/>
          <p:cNvGrpSpPr>
            <a:grpSpLocks/>
          </p:cNvGrpSpPr>
          <p:nvPr/>
        </p:nvGrpSpPr>
        <p:grpSpPr bwMode="auto">
          <a:xfrm rot="3306749">
            <a:off x="4191001" y="6324600"/>
            <a:ext cx="360362" cy="293687"/>
            <a:chOff x="1676400" y="1524000"/>
            <a:chExt cx="359484" cy="294042"/>
          </a:xfrm>
        </p:grpSpPr>
        <p:sp>
          <p:nvSpPr>
            <p:cNvPr id="305" name="Oval 304"/>
            <p:cNvSpPr/>
            <p:nvPr/>
          </p:nvSpPr>
          <p:spPr>
            <a:xfrm>
              <a:off x="1747049" y="1520311"/>
              <a:ext cx="228043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1672647" y="1597986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1882160" y="1663228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6" name="Group 307"/>
          <p:cNvGrpSpPr>
            <a:grpSpLocks/>
          </p:cNvGrpSpPr>
          <p:nvPr/>
        </p:nvGrpSpPr>
        <p:grpSpPr bwMode="auto">
          <a:xfrm>
            <a:off x="3657600" y="2971800"/>
            <a:ext cx="358775" cy="293688"/>
            <a:chOff x="1676400" y="1524000"/>
            <a:chExt cx="359484" cy="294042"/>
          </a:xfrm>
        </p:grpSpPr>
        <p:sp>
          <p:nvSpPr>
            <p:cNvPr id="309" name="Oval 308"/>
            <p:cNvSpPr/>
            <p:nvPr/>
          </p:nvSpPr>
          <p:spPr>
            <a:xfrm>
              <a:off x="1752751" y="1524000"/>
              <a:ext cx="229052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676400" y="1600292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1883183" y="1665458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7" name="Group 311"/>
          <p:cNvGrpSpPr>
            <a:grpSpLocks/>
          </p:cNvGrpSpPr>
          <p:nvPr/>
        </p:nvGrpSpPr>
        <p:grpSpPr bwMode="auto">
          <a:xfrm rot="6158090">
            <a:off x="7467601" y="2362200"/>
            <a:ext cx="360362" cy="293687"/>
            <a:chOff x="1676400" y="1524000"/>
            <a:chExt cx="359484" cy="294042"/>
          </a:xfrm>
        </p:grpSpPr>
        <p:sp>
          <p:nvSpPr>
            <p:cNvPr id="313" name="Oval 312"/>
            <p:cNvSpPr/>
            <p:nvPr/>
          </p:nvSpPr>
          <p:spPr>
            <a:xfrm>
              <a:off x="1736112" y="1511513"/>
              <a:ext cx="228043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1663232" y="1590895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1876005" y="1657045"/>
              <a:ext cx="152029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8" name="Group 315"/>
          <p:cNvGrpSpPr>
            <a:grpSpLocks/>
          </p:cNvGrpSpPr>
          <p:nvPr/>
        </p:nvGrpSpPr>
        <p:grpSpPr bwMode="auto">
          <a:xfrm rot="-8687368">
            <a:off x="7543800" y="3200400"/>
            <a:ext cx="371475" cy="282575"/>
            <a:chOff x="2818506" y="1752600"/>
            <a:chExt cx="371136" cy="283284"/>
          </a:xfrm>
        </p:grpSpPr>
        <p:sp>
          <p:nvSpPr>
            <p:cNvPr id="317" name="Oval 316"/>
            <p:cNvSpPr/>
            <p:nvPr/>
          </p:nvSpPr>
          <p:spPr>
            <a:xfrm>
              <a:off x="3039674" y="1882874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2897961" y="1752505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2828547" y="1853173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69" name="Group 319"/>
          <p:cNvGrpSpPr>
            <a:grpSpLocks/>
          </p:cNvGrpSpPr>
          <p:nvPr/>
        </p:nvGrpSpPr>
        <p:grpSpPr bwMode="auto">
          <a:xfrm>
            <a:off x="4038600" y="2209800"/>
            <a:ext cx="371475" cy="282575"/>
            <a:chOff x="2818506" y="1752600"/>
            <a:chExt cx="371136" cy="283284"/>
          </a:xfrm>
        </p:grpSpPr>
        <p:sp>
          <p:nvSpPr>
            <p:cNvPr id="321" name="Oval 320"/>
            <p:cNvSpPr/>
            <p:nvPr/>
          </p:nvSpPr>
          <p:spPr>
            <a:xfrm>
              <a:off x="3037381" y="188310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2896223" y="1752600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2818506" y="185127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0" name="Group 323"/>
          <p:cNvGrpSpPr>
            <a:grpSpLocks/>
          </p:cNvGrpSpPr>
          <p:nvPr/>
        </p:nvGrpSpPr>
        <p:grpSpPr bwMode="auto">
          <a:xfrm rot="-8419427">
            <a:off x="6172200" y="6400800"/>
            <a:ext cx="371475" cy="282575"/>
            <a:chOff x="2818506" y="1752600"/>
            <a:chExt cx="371136" cy="283284"/>
          </a:xfrm>
        </p:grpSpPr>
        <p:sp>
          <p:nvSpPr>
            <p:cNvPr id="325" name="Oval 324"/>
            <p:cNvSpPr/>
            <p:nvPr/>
          </p:nvSpPr>
          <p:spPr>
            <a:xfrm>
              <a:off x="3037861" y="1883509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2896842" y="1753181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2825514" y="185348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1" name="Group 327"/>
          <p:cNvGrpSpPr>
            <a:grpSpLocks/>
          </p:cNvGrpSpPr>
          <p:nvPr/>
        </p:nvGrpSpPr>
        <p:grpSpPr bwMode="auto">
          <a:xfrm>
            <a:off x="6400800" y="2286000"/>
            <a:ext cx="371475" cy="282575"/>
            <a:chOff x="2818506" y="1752600"/>
            <a:chExt cx="371136" cy="283284"/>
          </a:xfrm>
        </p:grpSpPr>
        <p:sp>
          <p:nvSpPr>
            <p:cNvPr id="329" name="Oval 328"/>
            <p:cNvSpPr/>
            <p:nvPr/>
          </p:nvSpPr>
          <p:spPr>
            <a:xfrm>
              <a:off x="3037381" y="188310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2896223" y="1752600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2818506" y="185127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2" name="Group 331"/>
          <p:cNvGrpSpPr>
            <a:grpSpLocks/>
          </p:cNvGrpSpPr>
          <p:nvPr/>
        </p:nvGrpSpPr>
        <p:grpSpPr bwMode="auto">
          <a:xfrm rot="7415659">
            <a:off x="3200400" y="2209800"/>
            <a:ext cx="371475" cy="282575"/>
            <a:chOff x="2818506" y="1752600"/>
            <a:chExt cx="371136" cy="283284"/>
          </a:xfrm>
        </p:grpSpPr>
        <p:sp>
          <p:nvSpPr>
            <p:cNvPr id="333" name="Oval 332"/>
            <p:cNvSpPr/>
            <p:nvPr/>
          </p:nvSpPr>
          <p:spPr>
            <a:xfrm>
              <a:off x="3035594" y="1891303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2896079" y="1754506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2816581" y="1859597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3" name="Group 335"/>
          <p:cNvGrpSpPr>
            <a:grpSpLocks/>
          </p:cNvGrpSpPr>
          <p:nvPr/>
        </p:nvGrpSpPr>
        <p:grpSpPr bwMode="auto">
          <a:xfrm>
            <a:off x="6477000" y="3048000"/>
            <a:ext cx="371475" cy="282575"/>
            <a:chOff x="2818506" y="1752600"/>
            <a:chExt cx="371136" cy="283284"/>
          </a:xfrm>
        </p:grpSpPr>
        <p:sp>
          <p:nvSpPr>
            <p:cNvPr id="337" name="Oval 336"/>
            <p:cNvSpPr/>
            <p:nvPr/>
          </p:nvSpPr>
          <p:spPr>
            <a:xfrm>
              <a:off x="3037381" y="188310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2896223" y="1752600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2818506" y="1851272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4" name="Group 339"/>
          <p:cNvGrpSpPr>
            <a:grpSpLocks/>
          </p:cNvGrpSpPr>
          <p:nvPr/>
        </p:nvGrpSpPr>
        <p:grpSpPr bwMode="auto">
          <a:xfrm rot="9713751">
            <a:off x="8534400" y="2667000"/>
            <a:ext cx="371475" cy="282575"/>
            <a:chOff x="2818506" y="1752600"/>
            <a:chExt cx="371136" cy="283284"/>
          </a:xfrm>
        </p:grpSpPr>
        <p:sp>
          <p:nvSpPr>
            <p:cNvPr id="341" name="Oval 340"/>
            <p:cNvSpPr/>
            <p:nvPr/>
          </p:nvSpPr>
          <p:spPr>
            <a:xfrm>
              <a:off x="3039211" y="1891188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2896257" y="1754957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2820821" y="1854708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5" name="Group 343"/>
          <p:cNvGrpSpPr>
            <a:grpSpLocks/>
          </p:cNvGrpSpPr>
          <p:nvPr/>
        </p:nvGrpSpPr>
        <p:grpSpPr bwMode="auto">
          <a:xfrm rot="-4243654">
            <a:off x="9220200" y="2286000"/>
            <a:ext cx="371475" cy="282575"/>
            <a:chOff x="2818506" y="1752600"/>
            <a:chExt cx="371136" cy="283284"/>
          </a:xfrm>
        </p:grpSpPr>
        <p:sp>
          <p:nvSpPr>
            <p:cNvPr id="345" name="Oval 344"/>
            <p:cNvSpPr/>
            <p:nvPr/>
          </p:nvSpPr>
          <p:spPr>
            <a:xfrm>
              <a:off x="3039153" y="1876619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2896997" y="1751868"/>
              <a:ext cx="228391" cy="22917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2818576" y="1851165"/>
              <a:ext cx="152261" cy="1527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6" name="Group 347"/>
          <p:cNvGrpSpPr>
            <a:grpSpLocks/>
          </p:cNvGrpSpPr>
          <p:nvPr/>
        </p:nvGrpSpPr>
        <p:grpSpPr bwMode="auto">
          <a:xfrm rot="8052734">
            <a:off x="9190038" y="5875338"/>
            <a:ext cx="358775" cy="295275"/>
            <a:chOff x="1676400" y="1524000"/>
            <a:chExt cx="359484" cy="294042"/>
          </a:xfrm>
        </p:grpSpPr>
        <p:sp>
          <p:nvSpPr>
            <p:cNvPr id="349" name="Oval 348"/>
            <p:cNvSpPr/>
            <p:nvPr/>
          </p:nvSpPr>
          <p:spPr>
            <a:xfrm>
              <a:off x="1754588" y="1553791"/>
              <a:ext cx="229052" cy="229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78633" y="1629300"/>
              <a:ext cx="152701" cy="15334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83409" y="1666986"/>
              <a:ext cx="152701" cy="1517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7" name="Group 351"/>
          <p:cNvGrpSpPr>
            <a:grpSpLocks/>
          </p:cNvGrpSpPr>
          <p:nvPr/>
        </p:nvGrpSpPr>
        <p:grpSpPr bwMode="auto">
          <a:xfrm rot="5400000">
            <a:off x="1722438" y="2674938"/>
            <a:ext cx="358775" cy="295275"/>
            <a:chOff x="1676400" y="1524000"/>
            <a:chExt cx="359484" cy="294042"/>
          </a:xfrm>
        </p:grpSpPr>
        <p:sp>
          <p:nvSpPr>
            <p:cNvPr id="353" name="Oval 352"/>
            <p:cNvSpPr/>
            <p:nvPr/>
          </p:nvSpPr>
          <p:spPr>
            <a:xfrm>
              <a:off x="1752751" y="1542970"/>
              <a:ext cx="229052" cy="22922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1676400" y="1618852"/>
              <a:ext cx="152701" cy="15334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1883183" y="1666278"/>
              <a:ext cx="152701" cy="1517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8" name="Group 355"/>
          <p:cNvGrpSpPr>
            <a:grpSpLocks/>
          </p:cNvGrpSpPr>
          <p:nvPr/>
        </p:nvGrpSpPr>
        <p:grpSpPr bwMode="auto">
          <a:xfrm rot="10421967">
            <a:off x="8275638" y="2066925"/>
            <a:ext cx="358775" cy="293688"/>
            <a:chOff x="1676400" y="1524000"/>
            <a:chExt cx="359484" cy="294042"/>
          </a:xfrm>
        </p:grpSpPr>
        <p:sp>
          <p:nvSpPr>
            <p:cNvPr id="357" name="Oval 356"/>
            <p:cNvSpPr/>
            <p:nvPr/>
          </p:nvSpPr>
          <p:spPr>
            <a:xfrm>
              <a:off x="1753274" y="1523490"/>
              <a:ext cx="229052" cy="228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676773" y="1600154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1897963" y="1654939"/>
              <a:ext cx="152701" cy="1525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28773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500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Wingdings</vt:lpstr>
      <vt:lpstr>Default Design</vt:lpstr>
      <vt:lpstr>Cellular Transport Foldable</vt:lpstr>
      <vt:lpstr>Cellular Transport</vt:lpstr>
      <vt:lpstr>Picture for Simple Diffusion</vt:lpstr>
      <vt:lpstr>Simple Diffusion </vt:lpstr>
      <vt:lpstr>Simple Diffusion </vt:lpstr>
      <vt:lpstr>Picture for Facilitated Diffusion</vt:lpstr>
      <vt:lpstr>Facilitated Diffusion </vt:lpstr>
      <vt:lpstr>Facilitated Diffusion </vt:lpstr>
      <vt:lpstr>Picture for Osmosis</vt:lpstr>
      <vt:lpstr>Osmosis</vt:lpstr>
      <vt:lpstr>Osmosis</vt:lpstr>
      <vt:lpstr>2 Pictures for Active Transport</vt:lpstr>
      <vt:lpstr>Step 1 for Active Transport</vt:lpstr>
      <vt:lpstr>Step 2 for Active Transport</vt:lpstr>
      <vt:lpstr>Active Transport</vt:lpstr>
      <vt:lpstr>Active Transport</vt:lpstr>
    </vt:vector>
  </TitlesOfParts>
  <Company>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PreAP Bio Foldables</dc:title>
  <dc:creator>PISD</dc:creator>
  <cp:lastModifiedBy>e120814</cp:lastModifiedBy>
  <cp:revision>44</cp:revision>
  <dcterms:created xsi:type="dcterms:W3CDTF">2011-11-08T20:28:38Z</dcterms:created>
  <dcterms:modified xsi:type="dcterms:W3CDTF">2023-09-05T14:53:53Z</dcterms:modified>
</cp:coreProperties>
</file>