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6" r:id="rId4"/>
    <p:sldId id="259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35412-9191-46CD-B541-8C081CC204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F88E80-16D5-4F0F-BDD4-3463D60DDE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B8C79-E351-479E-86AA-8500E8E2F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84BF-B4C8-4519-8FFD-FFA62B2D51BD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D27138-C693-4F33-BDA0-CF755B0FA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2D9618-D419-49A8-A279-06196C2FC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BD50-0129-4620-A9D6-7247A56EB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667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3DA26-2658-4940-A134-A101197AF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F40EBD-3DC2-42DE-8E15-D0EFF08588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036D98-B685-4D10-81D2-FB45A9877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84BF-B4C8-4519-8FFD-FFA62B2D51BD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737DE8-1B2A-401C-973E-8D8282D14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A8978-789C-4930-84CD-79AB77D7B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BD50-0129-4620-A9D6-7247A56EB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35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F4817A-76E0-4009-9AA3-EBB33A971C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ED4F22-2E09-49D9-971A-977D57CA13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65B916-A569-491C-8F65-ADA523FDB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84BF-B4C8-4519-8FFD-FFA62B2D51BD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580BD-DD1E-4273-A5E4-2905599EF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C2CB49-96B6-4DAA-AAC4-E66970E12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BD50-0129-4620-A9D6-7247A56EB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483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38EB7-4A53-47D9-997B-72FA50B94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C2F69-CB85-4BBA-9713-16B05AB35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A9E2D-6A6B-4645-9DA2-D650F57C3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84BF-B4C8-4519-8FFD-FFA62B2D51BD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299695-0707-4A1B-A5F5-CDB7F5689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964223-0A3B-434A-806C-D6737C3D8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BD50-0129-4620-A9D6-7247A56EB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88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9C32A-C2E2-4CAD-80E7-4CBF05A04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48F75C-4F4A-4844-A0DD-73E6A8325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AC2256-7138-4B55-BC0D-5B0AF3667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84BF-B4C8-4519-8FFD-FFA62B2D51BD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7E8AE-0864-4E9B-A613-AEBF99A53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FFF04D-0D9D-44FC-BD67-51C0CD585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BD50-0129-4620-A9D6-7247A56EB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46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F4039-D1AF-477F-A066-5CEB4EFB1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70380-969E-48F7-A02A-E2FA9D0956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0D39DA-2BE1-474A-88B9-7C36BDCAD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462E40-FC13-4A50-BB69-FC615E1F5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84BF-B4C8-4519-8FFD-FFA62B2D51BD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8BC009-ECD7-4E91-83FA-DD21A6DCE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30BEED-45DE-431C-AD6F-4CD83F1DE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BD50-0129-4620-A9D6-7247A56EB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122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C0A2F-BF87-4209-BF42-3DEC8CD9D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C7F75C-D68A-4E63-8A10-33C1C9635F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F628DD-6382-4C32-A333-F49C7CCB4C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9A6BCE-1484-4495-9436-B2AE7EA1B6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C274DF-EB83-44E3-BFB4-C211F2C1F8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F21718-DCCA-4639-93F4-05A3E7813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84BF-B4C8-4519-8FFD-FFA62B2D51BD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363527-26B3-4CFF-BA74-3318C995D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FC5293-F46C-4670-8E4E-E477C5F46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BD50-0129-4620-A9D6-7247A56EB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219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63724-E544-46FC-9BF7-98A6EBEDF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0A03F4-2EE7-4C66-A98A-61DDFE6DF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84BF-B4C8-4519-8FFD-FFA62B2D51BD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0CC10F-137F-4A17-ABD4-254D77D00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3C8D4F-6DE7-4C75-8841-A4FD9EF73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BD50-0129-4620-A9D6-7247A56EB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46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DBDFB0-8E99-43FD-A6A7-09B3F6847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84BF-B4C8-4519-8FFD-FFA62B2D51BD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544F21-AEFB-4E79-A6E6-E77039631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936CC2-9B28-4BFC-8484-BFE72B600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BD50-0129-4620-A9D6-7247A56EB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76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3C1E6-58C1-44A2-BE01-8A0102A6D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C0A8E-9F92-4A07-83A9-2ADE46C03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9B9FC2-3D86-4446-A55F-BB1C38A5E1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22B983-B32A-49BF-9B02-03CE344B7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84BF-B4C8-4519-8FFD-FFA62B2D51BD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1A06FE-BEBE-48DD-8071-0F0657F83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F1A8D6-F669-4A89-94EB-F5C8432F2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BD50-0129-4620-A9D6-7247A56EB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908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171D1-845C-4ECE-A1D5-51DDF2104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9666B3-88B0-4EF0-8DC6-F43AA6AB9E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8B70E0-F669-45BB-8713-19ED7623C0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F316CC-FDED-45D8-B94E-9AE56059C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84BF-B4C8-4519-8FFD-FFA62B2D51BD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DAE889-B7E7-4A98-B02F-3230FE46D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BCFFB4-FD6B-4744-9CB6-B40B1F89E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BD50-0129-4620-A9D6-7247A56EB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260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9176CC-EA6D-46F4-9802-95ECAE580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B8F831-9D15-4346-929F-EB589B6E0F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325CEE-359E-435C-818F-4FEFE69D35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484BF-B4C8-4519-8FFD-FFA62B2D51BD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27C95-9AA7-476B-8AE3-02B000DC23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B37017-FE9E-4A8B-A600-1D8CF05886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4BD50-0129-4620-A9D6-7247A56EB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067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408CF-FD2A-42B5-893E-BEC30A7A6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7495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7200" dirty="0"/>
              <a:t>Diagrams for the Animal, Plant, Protist and Bacteria Comparison Poster Sheet</a:t>
            </a:r>
          </a:p>
        </p:txBody>
      </p:sp>
    </p:spTree>
    <p:extLst>
      <p:ext uri="{BB962C8B-B14F-4D97-AF65-F5344CB8AC3E}">
        <p14:creationId xmlns:p14="http://schemas.microsoft.com/office/powerpoint/2010/main" val="3651391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nimal-cell-diagram-1 - Tim&amp;#39;s Printables">
            <a:extLst>
              <a:ext uri="{FF2B5EF4-FFF2-40B4-BE49-F238E27FC236}">
                <a16:creationId xmlns:a16="http://schemas.microsoft.com/office/drawing/2014/main" id="{7CC71C15-C44E-47E7-86A7-8E26F2B56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8656" y="796052"/>
            <a:ext cx="6814688" cy="5265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968ABD6-AF02-48E6-B860-CE67E78C44DF}"/>
              </a:ext>
            </a:extLst>
          </p:cNvPr>
          <p:cNvSpPr txBox="1"/>
          <p:nvPr/>
        </p:nvSpPr>
        <p:spPr>
          <a:xfrm>
            <a:off x="1106541" y="637098"/>
            <a:ext cx="1473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Eukaryote</a:t>
            </a:r>
          </a:p>
        </p:txBody>
      </p:sp>
    </p:spTree>
    <p:extLst>
      <p:ext uri="{BB962C8B-B14F-4D97-AF65-F5344CB8AC3E}">
        <p14:creationId xmlns:p14="http://schemas.microsoft.com/office/powerpoint/2010/main" val="3988954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plant-cell-diagram - Tim&amp;#39;s Printables">
            <a:extLst>
              <a:ext uri="{FF2B5EF4-FFF2-40B4-BE49-F238E27FC236}">
                <a16:creationId xmlns:a16="http://schemas.microsoft.com/office/drawing/2014/main" id="{A45D6FB9-E8B4-4506-BE18-15D9D973BF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467" y="496829"/>
            <a:ext cx="7591065" cy="5864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1BD0575-AFDB-4D82-9AE4-53ED77EC5081}"/>
              </a:ext>
            </a:extLst>
          </p:cNvPr>
          <p:cNvSpPr txBox="1"/>
          <p:nvPr/>
        </p:nvSpPr>
        <p:spPr>
          <a:xfrm>
            <a:off x="632088" y="265996"/>
            <a:ext cx="1473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Eukaryote</a:t>
            </a:r>
          </a:p>
        </p:txBody>
      </p:sp>
    </p:spTree>
    <p:extLst>
      <p:ext uri="{BB962C8B-B14F-4D97-AF65-F5344CB8AC3E}">
        <p14:creationId xmlns:p14="http://schemas.microsoft.com/office/powerpoint/2010/main" val="771895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tructure of a euglena Royalty Free Vector Image">
            <a:extLst>
              <a:ext uri="{FF2B5EF4-FFF2-40B4-BE49-F238E27FC236}">
                <a16:creationId xmlns:a16="http://schemas.microsoft.com/office/drawing/2014/main" id="{972F7073-5075-46A2-A46E-517ECDF0FB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25" b="11069"/>
          <a:stretch/>
        </p:blipFill>
        <p:spPr bwMode="auto">
          <a:xfrm>
            <a:off x="2255837" y="1570007"/>
            <a:ext cx="7680325" cy="5287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4AD98AD-AADC-4864-A601-6C23219ECB70}"/>
              </a:ext>
            </a:extLst>
          </p:cNvPr>
          <p:cNvSpPr txBox="1"/>
          <p:nvPr/>
        </p:nvSpPr>
        <p:spPr>
          <a:xfrm>
            <a:off x="9560457" y="253849"/>
            <a:ext cx="156722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Eukaryote</a:t>
            </a:r>
          </a:p>
          <a:p>
            <a:endParaRPr lang="en-US" sz="2400" b="1" dirty="0"/>
          </a:p>
          <a:p>
            <a:r>
              <a:rPr lang="en-US" sz="2400" b="1" dirty="0"/>
              <a:t>Protist Cell</a:t>
            </a:r>
          </a:p>
          <a:p>
            <a:r>
              <a:rPr lang="en-US" sz="2400" b="1" dirty="0"/>
              <a:t>(Euglena)</a:t>
            </a:r>
          </a:p>
        </p:txBody>
      </p:sp>
    </p:spTree>
    <p:extLst>
      <p:ext uri="{BB962C8B-B14F-4D97-AF65-F5344CB8AC3E}">
        <p14:creationId xmlns:p14="http://schemas.microsoft.com/office/powerpoint/2010/main" val="657594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AF0908C0-737E-4957-A41F-728240A9A7B7}"/>
              </a:ext>
            </a:extLst>
          </p:cNvPr>
          <p:cNvGrpSpPr/>
          <p:nvPr/>
        </p:nvGrpSpPr>
        <p:grpSpPr>
          <a:xfrm>
            <a:off x="2760452" y="1323196"/>
            <a:ext cx="6865908" cy="4577272"/>
            <a:chOff x="2915728" y="2056441"/>
            <a:chExt cx="6865908" cy="4577272"/>
          </a:xfrm>
        </p:grpSpPr>
        <p:pic>
          <p:nvPicPr>
            <p:cNvPr id="2050" name="Picture 2" descr="Prokaryotic Cells: Structure, Function, and Definition">
              <a:extLst>
                <a:ext uri="{FF2B5EF4-FFF2-40B4-BE49-F238E27FC236}">
                  <a16:creationId xmlns:a16="http://schemas.microsoft.com/office/drawing/2014/main" id="{A5EDDAD5-C4D5-4440-A228-C39A445928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5728" y="2056441"/>
              <a:ext cx="6865908" cy="45772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39F8ADF-1DF9-4204-BE88-EA3336833B54}"/>
                </a:ext>
              </a:extLst>
            </p:cNvPr>
            <p:cNvSpPr/>
            <p:nvPr/>
          </p:nvSpPr>
          <p:spPr>
            <a:xfrm>
              <a:off x="3303917" y="2363638"/>
              <a:ext cx="785004" cy="3881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7CEA45A-5877-4961-AF4F-F44A7148313B}"/>
                </a:ext>
              </a:extLst>
            </p:cNvPr>
            <p:cNvSpPr/>
            <p:nvPr/>
          </p:nvSpPr>
          <p:spPr>
            <a:xfrm>
              <a:off x="3536830" y="2570672"/>
              <a:ext cx="235788" cy="6297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ECB3EE39-80F0-434A-9D41-A0417BEFA3BE}"/>
              </a:ext>
            </a:extLst>
          </p:cNvPr>
          <p:cNvSpPr txBox="1"/>
          <p:nvPr/>
        </p:nvSpPr>
        <p:spPr>
          <a:xfrm>
            <a:off x="1106541" y="637098"/>
            <a:ext cx="18480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Prokaryote</a:t>
            </a:r>
          </a:p>
          <a:p>
            <a:endParaRPr lang="en-US" sz="2400" b="1" dirty="0"/>
          </a:p>
          <a:p>
            <a:r>
              <a:rPr lang="en-US" sz="2400" b="1" dirty="0"/>
              <a:t>Bacterial Cell</a:t>
            </a:r>
          </a:p>
        </p:txBody>
      </p:sp>
    </p:spTree>
    <p:extLst>
      <p:ext uri="{BB962C8B-B14F-4D97-AF65-F5344CB8AC3E}">
        <p14:creationId xmlns:p14="http://schemas.microsoft.com/office/powerpoint/2010/main" val="3233263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24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Diagrams for the Animal, Plant, Protist and Bacteria Comparison Poster Sheet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 Kapa</dc:creator>
  <cp:lastModifiedBy>Alfred Kapa</cp:lastModifiedBy>
  <cp:revision>4</cp:revision>
  <dcterms:created xsi:type="dcterms:W3CDTF">2021-10-25T23:37:47Z</dcterms:created>
  <dcterms:modified xsi:type="dcterms:W3CDTF">2021-10-26T00:01:36Z</dcterms:modified>
</cp:coreProperties>
</file>