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3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5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7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8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0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5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0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D222-633D-4A32-BF69-51483EA368A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88FD-8323-46C2-85B9-0FBBFE03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6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do Mr. Kapa’s vocabulary correctly…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ok to use the same diagram for many words, and just point out the important parts.</a:t>
            </a:r>
          </a:p>
          <a:p>
            <a:endParaRPr lang="en-US" dirty="0"/>
          </a:p>
          <a:p>
            <a:r>
              <a:rPr lang="en-US" dirty="0" smtClean="0"/>
              <a:t>For example, a student might draw this for “Proton”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965" t="26197" r="-11" b="-570"/>
          <a:stretch/>
        </p:blipFill>
        <p:spPr>
          <a:xfrm>
            <a:off x="6096000" y="4753627"/>
            <a:ext cx="6047364" cy="2104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9093"/>
          <a:stretch/>
        </p:blipFill>
        <p:spPr>
          <a:xfrm>
            <a:off x="8163197" y="4998266"/>
            <a:ext cx="1647009" cy="16150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96743" y="5486400"/>
            <a:ext cx="81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Proton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416647" y="5661467"/>
            <a:ext cx="1391177" cy="1443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8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might use the same drawing for the next word “Neutron” but label a different part of the image.</a:t>
            </a:r>
          </a:p>
          <a:p>
            <a:endParaRPr lang="en-US" dirty="0"/>
          </a:p>
          <a:p>
            <a:r>
              <a:rPr lang="en-US" dirty="0" smtClean="0"/>
              <a:t>When students can start making connections between complex concepts they will remember the vocabulary words better.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965" t="26197" r="-11" b="-570"/>
          <a:stretch/>
        </p:blipFill>
        <p:spPr>
          <a:xfrm>
            <a:off x="6096000" y="4753627"/>
            <a:ext cx="6047364" cy="2104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9093"/>
          <a:stretch/>
        </p:blipFill>
        <p:spPr>
          <a:xfrm>
            <a:off x="8163197" y="4998266"/>
            <a:ext cx="1647009" cy="16150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36278" y="5733639"/>
            <a:ext cx="982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Neutron</a:t>
            </a:r>
            <a:endParaRPr lang="en-US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9170126" y="5839097"/>
            <a:ext cx="1066152" cy="792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2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order…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a brain dump of the vocabulary word, before you look up the definition.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 good definition.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diagram that represents what you learned in the notes.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988" y="4141254"/>
            <a:ext cx="7863840" cy="25772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3299" y="5042118"/>
            <a:ext cx="17620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Positive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Small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In the nucleus</a:t>
            </a:r>
          </a:p>
          <a:p>
            <a:endParaRPr lang="en-US" sz="2000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5304" y="4293876"/>
            <a:ext cx="5512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A subatomic particle in an atom’s nucleus that has a positive charge</a:t>
            </a:r>
            <a:endParaRPr lang="en-US" sz="1600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414842" y="5029200"/>
            <a:ext cx="3213463" cy="1530948"/>
            <a:chOff x="7414842" y="5029200"/>
            <a:chExt cx="3213463" cy="153094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t="4736" b="9093"/>
            <a:stretch/>
          </p:blipFill>
          <p:spPr>
            <a:xfrm>
              <a:off x="8981296" y="5029200"/>
              <a:ext cx="1647009" cy="153094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414842" y="5433189"/>
              <a:ext cx="819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Ink Free" panose="03080402000500000000" pitchFamily="66" charset="0"/>
                </a:rPr>
                <a:t>Proton</a:t>
              </a:r>
              <a:endParaRPr lang="en-US" b="1" dirty="0">
                <a:solidFill>
                  <a:srgbClr val="FF0000"/>
                </a:solidFill>
                <a:latin typeface="Ink Free" panose="03080402000500000000" pitchFamily="66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8234746" y="5608256"/>
              <a:ext cx="1391177" cy="14434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8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fun when doing your vocabulary, you’ll learn more from it that way!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525" y="2826747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vocabulary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Biology is a foreign language, and to understand biology, you have to be able to speak “biology”</a:t>
            </a:r>
          </a:p>
          <a:p>
            <a:endParaRPr lang="en-US" dirty="0"/>
          </a:p>
          <a:p>
            <a:r>
              <a:rPr lang="en-US" dirty="0" smtClean="0"/>
              <a:t>In order to learn any language you have to understand the vocabulary first.</a:t>
            </a:r>
          </a:p>
          <a:p>
            <a:endParaRPr lang="en-US" dirty="0"/>
          </a:p>
          <a:p>
            <a:r>
              <a:rPr lang="en-US" dirty="0" smtClean="0"/>
              <a:t>I have broken the vocabulary into 4 sections: the word, brain dump, definition and a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 in order…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08465"/>
            <a:ext cx="10515600" cy="1727472"/>
          </a:xfrm>
        </p:spPr>
        <p:txBody>
          <a:bodyPr/>
          <a:lstStyle/>
          <a:p>
            <a:r>
              <a:rPr lang="en-US" dirty="0" smtClean="0"/>
              <a:t>Step 1: Brain Dump</a:t>
            </a:r>
          </a:p>
          <a:p>
            <a:r>
              <a:rPr lang="en-US" dirty="0" smtClean="0"/>
              <a:t>Step 2: Find a definition</a:t>
            </a:r>
          </a:p>
          <a:p>
            <a:r>
              <a:rPr lang="en-US" dirty="0" smtClean="0"/>
              <a:t>Step 3: Create the best diagram to represent the word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051" y="2181825"/>
            <a:ext cx="7863840" cy="257728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978331" y="3696789"/>
            <a:ext cx="2011680" cy="12116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345577" y="2485113"/>
            <a:ext cx="4524103" cy="30291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585166" y="3801291"/>
            <a:ext cx="1741714" cy="212447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5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82394" cy="4351338"/>
          </a:xfrm>
        </p:spPr>
        <p:txBody>
          <a:bodyPr/>
          <a:lstStyle/>
          <a:p>
            <a:r>
              <a:rPr lang="en-US" dirty="0" smtClean="0"/>
              <a:t>The purpose of the Brain Dump is to connect what you already know to the word.</a:t>
            </a:r>
          </a:p>
          <a:p>
            <a:endParaRPr lang="en-US" dirty="0"/>
          </a:p>
          <a:p>
            <a:r>
              <a:rPr lang="en-US" dirty="0" smtClean="0"/>
              <a:t>There are no right or wrong answers here.</a:t>
            </a:r>
          </a:p>
          <a:p>
            <a:endParaRPr lang="en-US" dirty="0"/>
          </a:p>
          <a:p>
            <a:r>
              <a:rPr lang="en-US" dirty="0" smtClean="0"/>
              <a:t>The idea is to start making connections to what is already in your head, and what will be coming up in class discussions.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9435"/>
          <a:stretch/>
        </p:blipFill>
        <p:spPr>
          <a:xfrm>
            <a:off x="8493034" y="1825625"/>
            <a:ext cx="3093720" cy="331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82394" cy="4351338"/>
          </a:xfrm>
        </p:spPr>
        <p:txBody>
          <a:bodyPr/>
          <a:lstStyle/>
          <a:p>
            <a:r>
              <a:rPr lang="en-US" dirty="0" smtClean="0"/>
              <a:t>For example, a student might write…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are the ideas/things that </a:t>
            </a:r>
            <a:r>
              <a:rPr lang="en-US" b="1" dirty="0" smtClean="0"/>
              <a:t>pop into their head</a:t>
            </a:r>
            <a:r>
              <a:rPr lang="en-US" dirty="0" smtClean="0"/>
              <a:t> when they see/hear the word “Proton”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9435"/>
          <a:stretch/>
        </p:blipFill>
        <p:spPr>
          <a:xfrm>
            <a:off x="8493034" y="1825625"/>
            <a:ext cx="3093720" cy="3317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91608" y="3093353"/>
            <a:ext cx="23952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Positive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Small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In the nucleus</a:t>
            </a:r>
          </a:p>
          <a:p>
            <a:endParaRPr lang="en-US" sz="2800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95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definition can be found many different ways.</a:t>
            </a:r>
          </a:p>
          <a:p>
            <a:endParaRPr lang="en-US" dirty="0"/>
          </a:p>
          <a:p>
            <a:r>
              <a:rPr lang="en-US" dirty="0" smtClean="0"/>
              <a:t>It is ok to use Google to define the word, but make sure you’re using the correct definition.</a:t>
            </a:r>
          </a:p>
          <a:p>
            <a:endParaRPr lang="en-US" dirty="0"/>
          </a:p>
          <a:p>
            <a:r>
              <a:rPr lang="en-US" dirty="0" smtClean="0"/>
              <a:t>It usually helps to narrow the search by adding the word “Science” in the search.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102" t="-890" r="-307" b="71356"/>
          <a:stretch/>
        </p:blipFill>
        <p:spPr>
          <a:xfrm>
            <a:off x="4820195" y="710974"/>
            <a:ext cx="7106194" cy="979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776" y="5163229"/>
            <a:ext cx="5069323" cy="14944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9949" y="5163230"/>
            <a:ext cx="4973275" cy="14944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50" y="5541134"/>
            <a:ext cx="154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Instead of this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3201" y="553843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 this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38200" y="5849450"/>
            <a:ext cx="457200" cy="3885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23291" y="5886514"/>
            <a:ext cx="457200" cy="3885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74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great place to find the definition is in the notes from the </a:t>
            </a:r>
            <a:r>
              <a:rPr lang="en-US" dirty="0" err="1" smtClean="0"/>
              <a:t>KapaBio</a:t>
            </a:r>
            <a:r>
              <a:rPr lang="en-US" dirty="0" smtClean="0"/>
              <a:t> site.</a:t>
            </a:r>
          </a:p>
          <a:p>
            <a:endParaRPr lang="en-US" dirty="0"/>
          </a:p>
          <a:p>
            <a:r>
              <a:rPr lang="en-US" dirty="0" smtClean="0"/>
              <a:t>As an example, the student might write this…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doesn’t matter where the definition came from, as long as it makes sense in relation to the unit notes on the </a:t>
            </a:r>
            <a:r>
              <a:rPr lang="en-US" dirty="0" err="1" smtClean="0"/>
              <a:t>KapaBio</a:t>
            </a:r>
            <a:r>
              <a:rPr lang="en-US" dirty="0" smtClean="0"/>
              <a:t> site.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102" t="-890" r="-307" b="71356"/>
          <a:stretch/>
        </p:blipFill>
        <p:spPr>
          <a:xfrm>
            <a:off x="4820195" y="710974"/>
            <a:ext cx="7106194" cy="9797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0195" y="981634"/>
            <a:ext cx="6945981" cy="70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Ink Free" panose="03080402000500000000" pitchFamily="66" charset="0"/>
              </a:rPr>
              <a:t>A subatomic particle in an atom’s nucleus that has a positive charge</a:t>
            </a:r>
            <a:endParaRPr lang="en-US" sz="2000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0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diagram is the most important part of the vocabulary.</a:t>
            </a:r>
          </a:p>
          <a:p>
            <a:endParaRPr lang="en-US" dirty="0"/>
          </a:p>
          <a:p>
            <a:r>
              <a:rPr lang="en-US" dirty="0" smtClean="0"/>
              <a:t>This should be done last, even after the class discussions.</a:t>
            </a:r>
          </a:p>
          <a:p>
            <a:endParaRPr lang="en-US" dirty="0" smtClean="0"/>
          </a:p>
          <a:p>
            <a:r>
              <a:rPr lang="en-US" dirty="0" smtClean="0"/>
              <a:t>During class discussions, we will talk about the words.  Students should create a diagram that makes sense to them </a:t>
            </a:r>
            <a:r>
              <a:rPr lang="en-US" b="1" dirty="0" smtClean="0"/>
              <a:t>after</a:t>
            </a:r>
            <a:r>
              <a:rPr lang="en-US" dirty="0" smtClean="0"/>
              <a:t> they have heard all of the descriptions.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965" t="26197" r="-11" b="-570"/>
          <a:stretch/>
        </p:blipFill>
        <p:spPr>
          <a:xfrm>
            <a:off x="6096000" y="4753627"/>
            <a:ext cx="6047364" cy="21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7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Students… </a:t>
            </a:r>
            <a:r>
              <a:rPr lang="en-US" b="1" u="sng" dirty="0" smtClean="0"/>
              <a:t>DO NOT</a:t>
            </a:r>
            <a:r>
              <a:rPr lang="en-US" b="1" dirty="0" smtClean="0"/>
              <a:t> </a:t>
            </a:r>
            <a:r>
              <a:rPr lang="en-US" dirty="0" smtClean="0"/>
              <a:t>JUST GOOGLE THE WORD AND COPY THE FIRST IMAGE YOU SEE!</a:t>
            </a:r>
          </a:p>
          <a:p>
            <a:endParaRPr lang="en-US" dirty="0"/>
          </a:p>
          <a:p>
            <a:r>
              <a:rPr lang="en-US" dirty="0" smtClean="0"/>
              <a:t>After we finish the discussion in class, Mr. Kapa will let you know the vocabulary will be due next class session.</a:t>
            </a:r>
          </a:p>
          <a:p>
            <a:endParaRPr lang="en-US" dirty="0"/>
          </a:p>
          <a:p>
            <a:r>
              <a:rPr lang="en-US" dirty="0" smtClean="0"/>
              <a:t>You have 48 hours to diagram!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965" t="26197" r="-11" b="-570"/>
          <a:stretch/>
        </p:blipFill>
        <p:spPr>
          <a:xfrm>
            <a:off x="6096000" y="4753627"/>
            <a:ext cx="6047364" cy="21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7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546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Ink Free</vt:lpstr>
      <vt:lpstr>Office Theme</vt:lpstr>
      <vt:lpstr>How to do Mr. Kapa’s vocabulary correctly…</vt:lpstr>
      <vt:lpstr>Why is vocabulary important?</vt:lpstr>
      <vt:lpstr>Doing it in order…</vt:lpstr>
      <vt:lpstr>Brain Dump</vt:lpstr>
      <vt:lpstr>Brain Dump</vt:lpstr>
      <vt:lpstr>Definition</vt:lpstr>
      <vt:lpstr>Definition</vt:lpstr>
      <vt:lpstr>Diagram</vt:lpstr>
      <vt:lpstr>Diagram</vt:lpstr>
      <vt:lpstr>Diagram</vt:lpstr>
      <vt:lpstr>Diagram</vt:lpstr>
      <vt:lpstr>Remember the order…</vt:lpstr>
      <vt:lpstr>PowerPoint Presentation</vt:lpstr>
    </vt:vector>
  </TitlesOfParts>
  <Company>Round Rock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Mr. Kapa’s vocabulary correctly…</dc:title>
  <dc:creator>e120814</dc:creator>
  <cp:lastModifiedBy>e120814</cp:lastModifiedBy>
  <cp:revision>8</cp:revision>
  <dcterms:created xsi:type="dcterms:W3CDTF">2023-08-21T22:24:51Z</dcterms:created>
  <dcterms:modified xsi:type="dcterms:W3CDTF">2023-08-21T23:31:14Z</dcterms:modified>
</cp:coreProperties>
</file>