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62" r:id="rId8"/>
    <p:sldId id="263" r:id="rId9"/>
    <p:sldId id="261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9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9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4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9FBE-F8EE-491E-8690-20C64ACDD94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6BBF-0944-47B3-A56E-19A92CA84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Organizing &amp; Displaying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(2) types of data that will be collected in labs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Qualitative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Quantitative Data</a:t>
            </a:r>
          </a:p>
          <a:p>
            <a:endParaRPr lang="en-US" dirty="0"/>
          </a:p>
          <a:p>
            <a:r>
              <a:rPr lang="en-US" dirty="0"/>
              <a:t>Qualitative data is based on the quality of the material.</a:t>
            </a:r>
          </a:p>
          <a:p>
            <a:pPr lvl="1"/>
            <a:r>
              <a:rPr lang="en-US" dirty="0"/>
              <a:t>These will be measured with the 5 senses</a:t>
            </a:r>
          </a:p>
          <a:p>
            <a:endParaRPr lang="en-US" dirty="0"/>
          </a:p>
          <a:p>
            <a:r>
              <a:rPr lang="en-US" dirty="0"/>
              <a:t>Quantitative data is based on the quantity of the material</a:t>
            </a:r>
          </a:p>
          <a:p>
            <a:pPr lvl="1"/>
            <a:r>
              <a:rPr lang="en-US" dirty="0"/>
              <a:t>These will be represented by numbers from measuring, massing or counting</a:t>
            </a:r>
          </a:p>
        </p:txBody>
      </p:sp>
    </p:spTree>
    <p:extLst>
      <p:ext uri="{BB962C8B-B14F-4D97-AF65-F5344CB8AC3E}">
        <p14:creationId xmlns:p14="http://schemas.microsoft.com/office/powerpoint/2010/main" val="368621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804" y="1825625"/>
            <a:ext cx="7105996" cy="46770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should always  be organized to see patterns. (Tables, groups, lists, etc.)</a:t>
            </a:r>
          </a:p>
          <a:p>
            <a:endParaRPr lang="en-US" dirty="0"/>
          </a:p>
          <a:p>
            <a:r>
              <a:rPr lang="en-US" dirty="0"/>
              <a:t>The table to the left shows the average temperatures for the months of the year.</a:t>
            </a:r>
          </a:p>
          <a:p>
            <a:endParaRPr lang="en-US" dirty="0"/>
          </a:p>
          <a:p>
            <a:r>
              <a:rPr lang="en-US" dirty="0"/>
              <a:t>It is made up of hundreds temperatures for all of the individual days.</a:t>
            </a:r>
          </a:p>
          <a:p>
            <a:endParaRPr lang="en-US" dirty="0"/>
          </a:p>
          <a:p>
            <a:r>
              <a:rPr lang="en-US" dirty="0"/>
              <a:t>By organizing it by monthly averages, </a:t>
            </a:r>
            <a:r>
              <a:rPr lang="en-US" dirty="0" err="1"/>
              <a:t>scietists</a:t>
            </a:r>
            <a:r>
              <a:rPr lang="en-US" dirty="0"/>
              <a:t> can see the trends much easier.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28244"/>
              </p:ext>
            </p:extLst>
          </p:nvPr>
        </p:nvGraphicFramePr>
        <p:xfrm>
          <a:off x="228599" y="1579417"/>
          <a:ext cx="3886201" cy="4923238"/>
        </p:xfrm>
        <a:graphic>
          <a:graphicData uri="http://schemas.openxmlformats.org/drawingml/2006/table">
            <a:tbl>
              <a:tblPr/>
              <a:tblGrid>
                <a:gridCol w="189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Month of the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Average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50°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February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54°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March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61°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68°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75°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82°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84°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August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84°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September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79°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70°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November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59°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December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oudy Old Style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52°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Question#2: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conditions are used to determine the appropriate type of graph?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1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lab classroom, we will use 3 main types of graphs: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Line Graph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Bar Graph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Pie Chart</a:t>
            </a:r>
          </a:p>
          <a:p>
            <a:endParaRPr lang="en-US" dirty="0"/>
          </a:p>
          <a:p>
            <a:r>
              <a:rPr lang="en-US" dirty="0"/>
              <a:t>Each type of graph has a specific best use based on the data that was collected.</a:t>
            </a:r>
          </a:p>
        </p:txBody>
      </p:sp>
    </p:spTree>
    <p:extLst>
      <p:ext uri="{BB962C8B-B14F-4D97-AF65-F5344CB8AC3E}">
        <p14:creationId xmlns:p14="http://schemas.microsoft.com/office/powerpoint/2010/main" val="372076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3191"/>
            <a:ext cx="10515600" cy="1787843"/>
          </a:xfrm>
        </p:spPr>
        <p:txBody>
          <a:bodyPr>
            <a:normAutofit/>
          </a:bodyPr>
          <a:lstStyle/>
          <a:p>
            <a:r>
              <a:rPr lang="en-US" dirty="0"/>
              <a:t>Line graphs show how a data set is changing over some dimension (time, distance, temperature, etc.) so the points are connected.</a:t>
            </a:r>
          </a:p>
          <a:p>
            <a:pPr lvl="1"/>
            <a:r>
              <a:rPr lang="en-US" dirty="0"/>
              <a:t>X-axis shows the independent variable</a:t>
            </a:r>
          </a:p>
          <a:p>
            <a:pPr lvl="1"/>
            <a:r>
              <a:rPr lang="en-US" dirty="0"/>
              <a:t>Y-axis shows the dependent variable</a:t>
            </a:r>
          </a:p>
        </p:txBody>
      </p:sp>
      <p:pic>
        <p:nvPicPr>
          <p:cNvPr id="1026" name="Picture 2" descr="http://www.mathscore.com/math/free/lessons/mathTips/line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18" y="715847"/>
            <a:ext cx="5177848" cy="376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24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20145"/>
            <a:ext cx="10515600" cy="8568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Sometimes a scientist may need to compare multiple data sets at once, so the graph will show multiple lines</a:t>
            </a:r>
          </a:p>
        </p:txBody>
      </p:sp>
      <p:pic>
        <p:nvPicPr>
          <p:cNvPr id="2050" name="Picture 2" descr="https://1millionmonkeystyping.files.wordpress.com/2014/02/differential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92" y="1514243"/>
            <a:ext cx="9662598" cy="331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76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46073"/>
            <a:ext cx="10515600" cy="16043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Bar graphs show comparison between different sets of data</a:t>
            </a:r>
          </a:p>
          <a:p>
            <a:endParaRPr lang="en-US" dirty="0"/>
          </a:p>
          <a:p>
            <a:r>
              <a:rPr lang="en-US" dirty="0"/>
              <a:t>Typically it’s not the act of changing that important, but the numbers at different times</a:t>
            </a:r>
          </a:p>
        </p:txBody>
      </p:sp>
      <p:pic>
        <p:nvPicPr>
          <p:cNvPr id="3074" name="Picture 2" descr="http://www.americanbookcompany.com/newsite/samplebooks/SAMPLE%20PAGES%20-%20Passing%20the%20Tennessee%20End-Of-Cource%20Biology/files/assets/seo/page6_images/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53" y="1546109"/>
            <a:ext cx="673417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3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96443"/>
            <a:ext cx="10515600" cy="1380519"/>
          </a:xfrm>
        </p:spPr>
        <p:txBody>
          <a:bodyPr/>
          <a:lstStyle/>
          <a:p>
            <a:r>
              <a:rPr lang="en-US" dirty="0"/>
              <a:t>Pie charts show what percentage of the whole the different data sets belong to.</a:t>
            </a:r>
          </a:p>
          <a:p>
            <a:r>
              <a:rPr lang="en-US" dirty="0"/>
              <a:t>Pie charts do not show changes over time.</a:t>
            </a:r>
          </a:p>
        </p:txBody>
      </p:sp>
      <p:pic>
        <p:nvPicPr>
          <p:cNvPr id="4098" name="Picture 2" descr="http://vasanapbiolab.weebly.com/uploads/1/7/3/7/17376319/432199.jpg?3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60" y="1504050"/>
            <a:ext cx="3690851" cy="284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tudy.com/cimages/multimages/16/pie_chart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t="2630" r="3257" b="3607"/>
          <a:stretch/>
        </p:blipFill>
        <p:spPr bwMode="auto">
          <a:xfrm>
            <a:off x="2352502" y="1295755"/>
            <a:ext cx="3350029" cy="33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Mastery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independent and dependent variables?</a:t>
            </a:r>
          </a:p>
          <a:p>
            <a:endParaRPr lang="en-US" dirty="0"/>
          </a:p>
          <a:p>
            <a:r>
              <a:rPr lang="en-US" dirty="0"/>
              <a:t>Why should you test only one unknown at a time?</a:t>
            </a:r>
          </a:p>
          <a:p>
            <a:endParaRPr lang="en-US" dirty="0"/>
          </a:p>
          <a:p>
            <a:r>
              <a:rPr lang="en-US" dirty="0"/>
              <a:t>When do you want to display your data as a line graph? Bar graph? Pie chart?</a:t>
            </a:r>
          </a:p>
        </p:txBody>
      </p:sp>
    </p:spTree>
    <p:extLst>
      <p:ext uri="{BB962C8B-B14F-4D97-AF65-F5344CB8AC3E}">
        <p14:creationId xmlns:p14="http://schemas.microsoft.com/office/powerpoint/2010/main" val="132316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TEKS and S.E.s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B.2E Analyze data to formulate reasonable explanations, communicate valid conclusions supported by the data, and predict trends.</a:t>
            </a:r>
          </a:p>
          <a:p>
            <a:endParaRPr lang="en-US" dirty="0"/>
          </a:p>
          <a:p>
            <a:r>
              <a:rPr lang="en-US" dirty="0"/>
              <a:t>B.2G analyze, evaluate, make inferences, and predict trends from data</a:t>
            </a:r>
          </a:p>
          <a:p>
            <a:endParaRPr lang="en-US" dirty="0"/>
          </a:p>
          <a:p>
            <a:r>
              <a:rPr lang="en-US" dirty="0"/>
              <a:t>8.2D Construct tables, using repeated trials and means to organize data and identify patterns.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7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variable</a:t>
            </a:r>
          </a:p>
          <a:p>
            <a:r>
              <a:rPr lang="en-US" dirty="0"/>
              <a:t>Dependent variable</a:t>
            </a:r>
          </a:p>
          <a:p>
            <a:r>
              <a:rPr lang="en-US" dirty="0"/>
              <a:t>Control variable</a:t>
            </a:r>
          </a:p>
          <a:p>
            <a:r>
              <a:rPr lang="en-US" dirty="0"/>
              <a:t>Qualitative</a:t>
            </a:r>
          </a:p>
          <a:p>
            <a:r>
              <a:rPr lang="en-US" dirty="0"/>
              <a:t>Quantitative</a:t>
            </a:r>
          </a:p>
        </p:txBody>
      </p:sp>
    </p:spTree>
    <p:extLst>
      <p:ext uri="{BB962C8B-B14F-4D97-AF65-F5344CB8AC3E}">
        <p14:creationId xmlns:p14="http://schemas.microsoft.com/office/powerpoint/2010/main" val="209322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variable?</a:t>
            </a:r>
          </a:p>
          <a:p>
            <a:r>
              <a:rPr lang="en-US" dirty="0"/>
              <a:t>What is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investigations provide us with data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We try to organize that data in a way that will highlight relationships among our investigation’s variables</a:t>
            </a:r>
          </a:p>
          <a:p>
            <a:endParaRPr lang="en-US" dirty="0"/>
          </a:p>
          <a:p>
            <a:r>
              <a:rPr lang="en-US" dirty="0"/>
              <a:t>Variables can be: independent, dependent or controlled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5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Question#1: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the independent and dependent variables?</a:t>
            </a:r>
          </a:p>
        </p:txBody>
      </p:sp>
    </p:spTree>
    <p:extLst>
      <p:ext uri="{BB962C8B-B14F-4D97-AF65-F5344CB8AC3E}">
        <p14:creationId xmlns:p14="http://schemas.microsoft.com/office/powerpoint/2010/main" val="36442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ask “What is </a:t>
            </a:r>
            <a:r>
              <a:rPr lang="en-US" b="1" dirty="0"/>
              <a:t>changing/being compared</a:t>
            </a:r>
            <a:r>
              <a:rPr lang="en-US" dirty="0"/>
              <a:t> in this experiment?”, then you are looking at the independent variables.</a:t>
            </a:r>
          </a:p>
          <a:p>
            <a:endParaRPr lang="en-US" dirty="0"/>
          </a:p>
          <a:p>
            <a:r>
              <a:rPr lang="en-US" dirty="0"/>
              <a:t>An independent variable is something that is manipulated during the experiment.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Baking the same cupcake batter at different temperatures to determine which causes the best cake texture.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Comparing the insulation material of coffee cups to see which one is better at keeping coffee warm.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0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ask “What is </a:t>
            </a:r>
            <a:r>
              <a:rPr lang="en-US" b="1" dirty="0"/>
              <a:t>being observed/measured</a:t>
            </a:r>
            <a:r>
              <a:rPr lang="en-US" dirty="0"/>
              <a:t> in this experiment?”, then you are looking at the dependent variables.</a:t>
            </a:r>
          </a:p>
          <a:p>
            <a:endParaRPr lang="en-US" dirty="0"/>
          </a:p>
          <a:p>
            <a:r>
              <a:rPr lang="en-US" dirty="0"/>
              <a:t>A dependent variable is something that is responding or changing because of the independent variables during the experiment.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Cupcake texture at a low temperature is too runny, while the texture at a very high temperature can be hard and dry.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Coffee temperature cools very quickly when put in a thin glass mug but stays hot longer if you use a thick ceramic mug.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4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ask “What is </a:t>
            </a:r>
            <a:r>
              <a:rPr lang="en-US" b="1" dirty="0"/>
              <a:t>being kept the same</a:t>
            </a:r>
            <a:r>
              <a:rPr lang="en-US" dirty="0"/>
              <a:t> in this experiment?”, then you are looking at the control variables.</a:t>
            </a:r>
          </a:p>
          <a:p>
            <a:endParaRPr lang="en-US" dirty="0"/>
          </a:p>
          <a:p>
            <a:r>
              <a:rPr lang="en-US" dirty="0"/>
              <a:t>A good experiment will only test ONE independent variable at a time.</a:t>
            </a:r>
          </a:p>
          <a:p>
            <a:r>
              <a:rPr lang="en-US" dirty="0"/>
              <a:t>That means every other variable in the experiment must be the same for each trial.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same cupcake batter, oven, pan, etc. was used each time.  The only difference in variables was the temperatures.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same coffee at the same starting temperature for the same amount of time were used in different cups.  This means only the change is temperature was being tested.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0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808</Words>
  <Application>Microsoft Office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Goudy Old Style</vt:lpstr>
      <vt:lpstr>Office Theme</vt:lpstr>
      <vt:lpstr>Organizing &amp; Displaying Data</vt:lpstr>
      <vt:lpstr>TEKS and S.E.s</vt:lpstr>
      <vt:lpstr>Vocabulary</vt:lpstr>
      <vt:lpstr>Prerequisite Questions</vt:lpstr>
      <vt:lpstr>PowerPoint Presentation</vt:lpstr>
      <vt:lpstr>Essential Question#1:</vt:lpstr>
      <vt:lpstr>Independent Variables</vt:lpstr>
      <vt:lpstr>Dependent Variables</vt:lpstr>
      <vt:lpstr>Control Variables</vt:lpstr>
      <vt:lpstr>Types of Data</vt:lpstr>
      <vt:lpstr>Organizing Data</vt:lpstr>
      <vt:lpstr>Essential Question#2:</vt:lpstr>
      <vt:lpstr>Types of Graphs</vt:lpstr>
      <vt:lpstr>Line Graph</vt:lpstr>
      <vt:lpstr>Line Graph</vt:lpstr>
      <vt:lpstr>Bar Graph</vt:lpstr>
      <vt:lpstr>Pie Chart</vt:lpstr>
      <vt:lpstr>Concept Mastery Questions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&amp; Displaying Data</dc:title>
  <dc:creator>Alfred Kapa</dc:creator>
  <cp:lastModifiedBy>Alfred Kapa</cp:lastModifiedBy>
  <cp:revision>16</cp:revision>
  <dcterms:created xsi:type="dcterms:W3CDTF">2016-08-22T16:19:06Z</dcterms:created>
  <dcterms:modified xsi:type="dcterms:W3CDTF">2017-08-31T02:46:25Z</dcterms:modified>
</cp:coreProperties>
</file>