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AFAB60-748B-463F-BF48-6DB8935A9EA0}" v="1" dt="2022-08-17T02:02:43.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46" d="100"/>
          <a:sy n="146" d="100"/>
        </p:scale>
        <p:origin x="96" y="4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pa, Alfred N" userId="b48ecf43-ec77-482d-86e1-279bfb03a440" providerId="ADAL" clId="{B8AFAB60-748B-463F-BF48-6DB8935A9EA0}"/>
    <pc:docChg chg="custSel addSld modSld">
      <pc:chgData name="Kapa, Alfred N" userId="b48ecf43-ec77-482d-86e1-279bfb03a440" providerId="ADAL" clId="{B8AFAB60-748B-463F-BF48-6DB8935A9EA0}" dt="2022-08-17T02:31:29.002" v="2120" actId="20577"/>
      <pc:docMkLst>
        <pc:docMk/>
      </pc:docMkLst>
      <pc:sldChg chg="modSp mod">
        <pc:chgData name="Kapa, Alfred N" userId="b48ecf43-ec77-482d-86e1-279bfb03a440" providerId="ADAL" clId="{B8AFAB60-748B-463F-BF48-6DB8935A9EA0}" dt="2022-08-17T02:05:54.889" v="710" actId="20577"/>
        <pc:sldMkLst>
          <pc:docMk/>
          <pc:sldMk cId="3052395605" sldId="266"/>
        </pc:sldMkLst>
        <pc:spChg chg="mod">
          <ac:chgData name="Kapa, Alfred N" userId="b48ecf43-ec77-482d-86e1-279bfb03a440" providerId="ADAL" clId="{B8AFAB60-748B-463F-BF48-6DB8935A9EA0}" dt="2022-08-17T01:58:55.583" v="19" actId="20577"/>
          <ac:spMkLst>
            <pc:docMk/>
            <pc:sldMk cId="3052395605" sldId="266"/>
            <ac:spMk id="2" creationId="{A712C972-3920-7259-445F-C443F67FC1EE}"/>
          </ac:spMkLst>
        </pc:spChg>
        <pc:spChg chg="mod">
          <ac:chgData name="Kapa, Alfred N" userId="b48ecf43-ec77-482d-86e1-279bfb03a440" providerId="ADAL" clId="{B8AFAB60-748B-463F-BF48-6DB8935A9EA0}" dt="2022-08-17T02:05:54.889" v="710" actId="20577"/>
          <ac:spMkLst>
            <pc:docMk/>
            <pc:sldMk cId="3052395605" sldId="266"/>
            <ac:spMk id="3" creationId="{11A2322A-162F-1DAB-9ABA-24B2D5DB8713}"/>
          </ac:spMkLst>
        </pc:spChg>
      </pc:sldChg>
      <pc:sldChg chg="modSp add mod">
        <pc:chgData name="Kapa, Alfred N" userId="b48ecf43-ec77-482d-86e1-279bfb03a440" providerId="ADAL" clId="{B8AFAB60-748B-463F-BF48-6DB8935A9EA0}" dt="2022-08-17T02:30:06.213" v="1918" actId="6549"/>
        <pc:sldMkLst>
          <pc:docMk/>
          <pc:sldMk cId="1421448785" sldId="267"/>
        </pc:sldMkLst>
        <pc:spChg chg="mod">
          <ac:chgData name="Kapa, Alfred N" userId="b48ecf43-ec77-482d-86e1-279bfb03a440" providerId="ADAL" clId="{B8AFAB60-748B-463F-BF48-6DB8935A9EA0}" dt="2022-08-17T02:30:06.213" v="1918" actId="6549"/>
          <ac:spMkLst>
            <pc:docMk/>
            <pc:sldMk cId="1421448785" sldId="267"/>
            <ac:spMk id="3" creationId="{11A2322A-162F-1DAB-9ABA-24B2D5DB8713}"/>
          </ac:spMkLst>
        </pc:spChg>
      </pc:sldChg>
      <pc:sldChg chg="modSp new mod">
        <pc:chgData name="Kapa, Alfred N" userId="b48ecf43-ec77-482d-86e1-279bfb03a440" providerId="ADAL" clId="{B8AFAB60-748B-463F-BF48-6DB8935A9EA0}" dt="2022-08-17T02:31:29.002" v="2120" actId="20577"/>
        <pc:sldMkLst>
          <pc:docMk/>
          <pc:sldMk cId="892071873" sldId="268"/>
        </pc:sldMkLst>
        <pc:spChg chg="mod">
          <ac:chgData name="Kapa, Alfred N" userId="b48ecf43-ec77-482d-86e1-279bfb03a440" providerId="ADAL" clId="{B8AFAB60-748B-463F-BF48-6DB8935A9EA0}" dt="2022-08-17T02:30:29.163" v="1950" actId="20577"/>
          <ac:spMkLst>
            <pc:docMk/>
            <pc:sldMk cId="892071873" sldId="268"/>
            <ac:spMk id="2" creationId="{47C84E2E-9272-151F-AB82-8749989CE2C9}"/>
          </ac:spMkLst>
        </pc:spChg>
        <pc:spChg chg="mod">
          <ac:chgData name="Kapa, Alfred N" userId="b48ecf43-ec77-482d-86e1-279bfb03a440" providerId="ADAL" clId="{B8AFAB60-748B-463F-BF48-6DB8935A9EA0}" dt="2022-08-17T02:31:29.002" v="2120" actId="20577"/>
          <ac:spMkLst>
            <pc:docMk/>
            <pc:sldMk cId="892071873" sldId="268"/>
            <ac:spMk id="3" creationId="{5143E4CC-725C-0C66-343E-D78BFED8708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BA9B3-2D85-7C9F-4700-8E141DD82D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DBE9F1-0883-3EF9-B80C-B5126546E7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7B6142-835F-B6C2-49E4-86860F5D6410}"/>
              </a:ext>
            </a:extLst>
          </p:cNvPr>
          <p:cNvSpPr>
            <a:spLocks noGrp="1"/>
          </p:cNvSpPr>
          <p:nvPr>
            <p:ph type="dt" sz="half" idx="10"/>
          </p:nvPr>
        </p:nvSpPr>
        <p:spPr/>
        <p:txBody>
          <a:bodyPr/>
          <a:lstStyle/>
          <a:p>
            <a:fld id="{6553D6CA-8547-4020-998E-BEBA7CA6B9D0}" type="datetimeFigureOut">
              <a:rPr lang="en-US" smtClean="0"/>
              <a:t>8/16/2022</a:t>
            </a:fld>
            <a:endParaRPr lang="en-US"/>
          </a:p>
        </p:txBody>
      </p:sp>
      <p:sp>
        <p:nvSpPr>
          <p:cNvPr id="5" name="Footer Placeholder 4">
            <a:extLst>
              <a:ext uri="{FF2B5EF4-FFF2-40B4-BE49-F238E27FC236}">
                <a16:creationId xmlns:a16="http://schemas.microsoft.com/office/drawing/2014/main" id="{A8625F18-AF72-8D32-2510-35D7C7F507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AA2CF0-1352-74B1-8142-84338A66F327}"/>
              </a:ext>
            </a:extLst>
          </p:cNvPr>
          <p:cNvSpPr>
            <a:spLocks noGrp="1"/>
          </p:cNvSpPr>
          <p:nvPr>
            <p:ph type="sldNum" sz="quarter" idx="12"/>
          </p:nvPr>
        </p:nvSpPr>
        <p:spPr/>
        <p:txBody>
          <a:bodyPr/>
          <a:lstStyle/>
          <a:p>
            <a:fld id="{84863FA4-6E8A-4664-BA9F-69EC882130A4}" type="slidenum">
              <a:rPr lang="en-US" smtClean="0"/>
              <a:t>‹#›</a:t>
            </a:fld>
            <a:endParaRPr lang="en-US"/>
          </a:p>
        </p:txBody>
      </p:sp>
    </p:spTree>
    <p:extLst>
      <p:ext uri="{BB962C8B-B14F-4D97-AF65-F5344CB8AC3E}">
        <p14:creationId xmlns:p14="http://schemas.microsoft.com/office/powerpoint/2010/main" val="384077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DD933-55FD-298B-E006-4ED7843B66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645C9B-6303-0127-0F33-13A5491328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98AC11-0430-61B4-D9D6-439E8F3C0EDF}"/>
              </a:ext>
            </a:extLst>
          </p:cNvPr>
          <p:cNvSpPr>
            <a:spLocks noGrp="1"/>
          </p:cNvSpPr>
          <p:nvPr>
            <p:ph type="dt" sz="half" idx="10"/>
          </p:nvPr>
        </p:nvSpPr>
        <p:spPr/>
        <p:txBody>
          <a:bodyPr/>
          <a:lstStyle/>
          <a:p>
            <a:fld id="{6553D6CA-8547-4020-998E-BEBA7CA6B9D0}" type="datetimeFigureOut">
              <a:rPr lang="en-US" smtClean="0"/>
              <a:t>8/16/2022</a:t>
            </a:fld>
            <a:endParaRPr lang="en-US"/>
          </a:p>
        </p:txBody>
      </p:sp>
      <p:sp>
        <p:nvSpPr>
          <p:cNvPr id="5" name="Footer Placeholder 4">
            <a:extLst>
              <a:ext uri="{FF2B5EF4-FFF2-40B4-BE49-F238E27FC236}">
                <a16:creationId xmlns:a16="http://schemas.microsoft.com/office/drawing/2014/main" id="{41E1D232-7673-1F35-DB8C-6E392143D6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1F2CF-46E9-4D2E-74C7-922D8EE7DA65}"/>
              </a:ext>
            </a:extLst>
          </p:cNvPr>
          <p:cNvSpPr>
            <a:spLocks noGrp="1"/>
          </p:cNvSpPr>
          <p:nvPr>
            <p:ph type="sldNum" sz="quarter" idx="12"/>
          </p:nvPr>
        </p:nvSpPr>
        <p:spPr/>
        <p:txBody>
          <a:bodyPr/>
          <a:lstStyle/>
          <a:p>
            <a:fld id="{84863FA4-6E8A-4664-BA9F-69EC882130A4}" type="slidenum">
              <a:rPr lang="en-US" smtClean="0"/>
              <a:t>‹#›</a:t>
            </a:fld>
            <a:endParaRPr lang="en-US"/>
          </a:p>
        </p:txBody>
      </p:sp>
    </p:spTree>
    <p:extLst>
      <p:ext uri="{BB962C8B-B14F-4D97-AF65-F5344CB8AC3E}">
        <p14:creationId xmlns:p14="http://schemas.microsoft.com/office/powerpoint/2010/main" val="201847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FE8BD6-A888-5221-70FD-58ECC8E93B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12A053-1226-0B79-DB13-0744232B34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08378-3BA9-BBF4-D876-A967FC4787E6}"/>
              </a:ext>
            </a:extLst>
          </p:cNvPr>
          <p:cNvSpPr>
            <a:spLocks noGrp="1"/>
          </p:cNvSpPr>
          <p:nvPr>
            <p:ph type="dt" sz="half" idx="10"/>
          </p:nvPr>
        </p:nvSpPr>
        <p:spPr/>
        <p:txBody>
          <a:bodyPr/>
          <a:lstStyle/>
          <a:p>
            <a:fld id="{6553D6CA-8547-4020-998E-BEBA7CA6B9D0}" type="datetimeFigureOut">
              <a:rPr lang="en-US" smtClean="0"/>
              <a:t>8/16/2022</a:t>
            </a:fld>
            <a:endParaRPr lang="en-US"/>
          </a:p>
        </p:txBody>
      </p:sp>
      <p:sp>
        <p:nvSpPr>
          <p:cNvPr id="5" name="Footer Placeholder 4">
            <a:extLst>
              <a:ext uri="{FF2B5EF4-FFF2-40B4-BE49-F238E27FC236}">
                <a16:creationId xmlns:a16="http://schemas.microsoft.com/office/drawing/2014/main" id="{FFF3D98C-F70F-FF67-6EA3-D32E16421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4BF6E5-299E-BF14-C612-E5ECB84F8A62}"/>
              </a:ext>
            </a:extLst>
          </p:cNvPr>
          <p:cNvSpPr>
            <a:spLocks noGrp="1"/>
          </p:cNvSpPr>
          <p:nvPr>
            <p:ph type="sldNum" sz="quarter" idx="12"/>
          </p:nvPr>
        </p:nvSpPr>
        <p:spPr/>
        <p:txBody>
          <a:bodyPr/>
          <a:lstStyle/>
          <a:p>
            <a:fld id="{84863FA4-6E8A-4664-BA9F-69EC882130A4}" type="slidenum">
              <a:rPr lang="en-US" smtClean="0"/>
              <a:t>‹#›</a:t>
            </a:fld>
            <a:endParaRPr lang="en-US"/>
          </a:p>
        </p:txBody>
      </p:sp>
    </p:spTree>
    <p:extLst>
      <p:ext uri="{BB962C8B-B14F-4D97-AF65-F5344CB8AC3E}">
        <p14:creationId xmlns:p14="http://schemas.microsoft.com/office/powerpoint/2010/main" val="2412562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FB40D-C842-421B-8613-FBAFD2D076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5F02BC-3389-480C-D1C3-D922A96CD1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C1D328-EDC4-8D53-9B2B-726ECDC3A39F}"/>
              </a:ext>
            </a:extLst>
          </p:cNvPr>
          <p:cNvSpPr>
            <a:spLocks noGrp="1"/>
          </p:cNvSpPr>
          <p:nvPr>
            <p:ph type="dt" sz="half" idx="10"/>
          </p:nvPr>
        </p:nvSpPr>
        <p:spPr/>
        <p:txBody>
          <a:bodyPr/>
          <a:lstStyle/>
          <a:p>
            <a:fld id="{6553D6CA-8547-4020-998E-BEBA7CA6B9D0}" type="datetimeFigureOut">
              <a:rPr lang="en-US" smtClean="0"/>
              <a:t>8/16/2022</a:t>
            </a:fld>
            <a:endParaRPr lang="en-US"/>
          </a:p>
        </p:txBody>
      </p:sp>
      <p:sp>
        <p:nvSpPr>
          <p:cNvPr id="5" name="Footer Placeholder 4">
            <a:extLst>
              <a:ext uri="{FF2B5EF4-FFF2-40B4-BE49-F238E27FC236}">
                <a16:creationId xmlns:a16="http://schemas.microsoft.com/office/drawing/2014/main" id="{5AA85993-8973-F56E-83DA-CCDC96B19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99B947-2BA2-9AF0-827E-8A3023362732}"/>
              </a:ext>
            </a:extLst>
          </p:cNvPr>
          <p:cNvSpPr>
            <a:spLocks noGrp="1"/>
          </p:cNvSpPr>
          <p:nvPr>
            <p:ph type="sldNum" sz="quarter" idx="12"/>
          </p:nvPr>
        </p:nvSpPr>
        <p:spPr/>
        <p:txBody>
          <a:bodyPr/>
          <a:lstStyle/>
          <a:p>
            <a:fld id="{84863FA4-6E8A-4664-BA9F-69EC882130A4}" type="slidenum">
              <a:rPr lang="en-US" smtClean="0"/>
              <a:t>‹#›</a:t>
            </a:fld>
            <a:endParaRPr lang="en-US"/>
          </a:p>
        </p:txBody>
      </p:sp>
    </p:spTree>
    <p:extLst>
      <p:ext uri="{BB962C8B-B14F-4D97-AF65-F5344CB8AC3E}">
        <p14:creationId xmlns:p14="http://schemas.microsoft.com/office/powerpoint/2010/main" val="79618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B5EE8-7029-E171-75BB-9DF746C1CF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31B2E3-8864-3071-3A5D-EA9F7D086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81E896-72E9-9E70-776C-84C8BED7EBFE}"/>
              </a:ext>
            </a:extLst>
          </p:cNvPr>
          <p:cNvSpPr>
            <a:spLocks noGrp="1"/>
          </p:cNvSpPr>
          <p:nvPr>
            <p:ph type="dt" sz="half" idx="10"/>
          </p:nvPr>
        </p:nvSpPr>
        <p:spPr/>
        <p:txBody>
          <a:bodyPr/>
          <a:lstStyle/>
          <a:p>
            <a:fld id="{6553D6CA-8547-4020-998E-BEBA7CA6B9D0}" type="datetimeFigureOut">
              <a:rPr lang="en-US" smtClean="0"/>
              <a:t>8/16/2022</a:t>
            </a:fld>
            <a:endParaRPr lang="en-US"/>
          </a:p>
        </p:txBody>
      </p:sp>
      <p:sp>
        <p:nvSpPr>
          <p:cNvPr id="5" name="Footer Placeholder 4">
            <a:extLst>
              <a:ext uri="{FF2B5EF4-FFF2-40B4-BE49-F238E27FC236}">
                <a16:creationId xmlns:a16="http://schemas.microsoft.com/office/drawing/2014/main" id="{5BCEC5BA-D455-5257-E4AF-742F5265B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619C09-DFBA-1674-E57C-C5C35DB6C824}"/>
              </a:ext>
            </a:extLst>
          </p:cNvPr>
          <p:cNvSpPr>
            <a:spLocks noGrp="1"/>
          </p:cNvSpPr>
          <p:nvPr>
            <p:ph type="sldNum" sz="quarter" idx="12"/>
          </p:nvPr>
        </p:nvSpPr>
        <p:spPr/>
        <p:txBody>
          <a:bodyPr/>
          <a:lstStyle/>
          <a:p>
            <a:fld id="{84863FA4-6E8A-4664-BA9F-69EC882130A4}" type="slidenum">
              <a:rPr lang="en-US" smtClean="0"/>
              <a:t>‹#›</a:t>
            </a:fld>
            <a:endParaRPr lang="en-US"/>
          </a:p>
        </p:txBody>
      </p:sp>
    </p:spTree>
    <p:extLst>
      <p:ext uri="{BB962C8B-B14F-4D97-AF65-F5344CB8AC3E}">
        <p14:creationId xmlns:p14="http://schemas.microsoft.com/office/powerpoint/2010/main" val="147610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EF591-3EAD-00D9-11CA-B2C2745565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94F15-9194-8290-DC8D-28A89976B5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DB2902-FD5D-3853-75E0-46C875DCCD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7A1C5C-8AAD-2806-8794-DD6965DB243F}"/>
              </a:ext>
            </a:extLst>
          </p:cNvPr>
          <p:cNvSpPr>
            <a:spLocks noGrp="1"/>
          </p:cNvSpPr>
          <p:nvPr>
            <p:ph type="dt" sz="half" idx="10"/>
          </p:nvPr>
        </p:nvSpPr>
        <p:spPr/>
        <p:txBody>
          <a:bodyPr/>
          <a:lstStyle/>
          <a:p>
            <a:fld id="{6553D6CA-8547-4020-998E-BEBA7CA6B9D0}" type="datetimeFigureOut">
              <a:rPr lang="en-US" smtClean="0"/>
              <a:t>8/16/2022</a:t>
            </a:fld>
            <a:endParaRPr lang="en-US"/>
          </a:p>
        </p:txBody>
      </p:sp>
      <p:sp>
        <p:nvSpPr>
          <p:cNvPr id="6" name="Footer Placeholder 5">
            <a:extLst>
              <a:ext uri="{FF2B5EF4-FFF2-40B4-BE49-F238E27FC236}">
                <a16:creationId xmlns:a16="http://schemas.microsoft.com/office/drawing/2014/main" id="{A2CC362D-C055-13F5-359C-BA6B30638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442099-5960-870C-4925-FEE425F6953D}"/>
              </a:ext>
            </a:extLst>
          </p:cNvPr>
          <p:cNvSpPr>
            <a:spLocks noGrp="1"/>
          </p:cNvSpPr>
          <p:nvPr>
            <p:ph type="sldNum" sz="quarter" idx="12"/>
          </p:nvPr>
        </p:nvSpPr>
        <p:spPr/>
        <p:txBody>
          <a:bodyPr/>
          <a:lstStyle/>
          <a:p>
            <a:fld id="{84863FA4-6E8A-4664-BA9F-69EC882130A4}" type="slidenum">
              <a:rPr lang="en-US" smtClean="0"/>
              <a:t>‹#›</a:t>
            </a:fld>
            <a:endParaRPr lang="en-US"/>
          </a:p>
        </p:txBody>
      </p:sp>
    </p:spTree>
    <p:extLst>
      <p:ext uri="{BB962C8B-B14F-4D97-AF65-F5344CB8AC3E}">
        <p14:creationId xmlns:p14="http://schemas.microsoft.com/office/powerpoint/2010/main" val="313446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5CFBA-7EA0-9617-F8E1-DAC5A918A4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48DD4F-E12E-0D99-7BF5-F4D8692DA4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6C9665-07CE-4B25-91CA-F2E6559BB0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8858EA-309A-BE57-6C35-16DF3A2A4F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4C6552-2657-6524-DF7B-F81BB34ABA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5A6A84-8F48-727A-5E84-DB1C42C1C8FD}"/>
              </a:ext>
            </a:extLst>
          </p:cNvPr>
          <p:cNvSpPr>
            <a:spLocks noGrp="1"/>
          </p:cNvSpPr>
          <p:nvPr>
            <p:ph type="dt" sz="half" idx="10"/>
          </p:nvPr>
        </p:nvSpPr>
        <p:spPr/>
        <p:txBody>
          <a:bodyPr/>
          <a:lstStyle/>
          <a:p>
            <a:fld id="{6553D6CA-8547-4020-998E-BEBA7CA6B9D0}" type="datetimeFigureOut">
              <a:rPr lang="en-US" smtClean="0"/>
              <a:t>8/16/2022</a:t>
            </a:fld>
            <a:endParaRPr lang="en-US"/>
          </a:p>
        </p:txBody>
      </p:sp>
      <p:sp>
        <p:nvSpPr>
          <p:cNvPr id="8" name="Footer Placeholder 7">
            <a:extLst>
              <a:ext uri="{FF2B5EF4-FFF2-40B4-BE49-F238E27FC236}">
                <a16:creationId xmlns:a16="http://schemas.microsoft.com/office/drawing/2014/main" id="{868EF808-3C99-511D-AC0C-07BFE807FC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0B187A-52D1-5686-1F65-887D1E193C4C}"/>
              </a:ext>
            </a:extLst>
          </p:cNvPr>
          <p:cNvSpPr>
            <a:spLocks noGrp="1"/>
          </p:cNvSpPr>
          <p:nvPr>
            <p:ph type="sldNum" sz="quarter" idx="12"/>
          </p:nvPr>
        </p:nvSpPr>
        <p:spPr/>
        <p:txBody>
          <a:bodyPr/>
          <a:lstStyle/>
          <a:p>
            <a:fld id="{84863FA4-6E8A-4664-BA9F-69EC882130A4}" type="slidenum">
              <a:rPr lang="en-US" smtClean="0"/>
              <a:t>‹#›</a:t>
            </a:fld>
            <a:endParaRPr lang="en-US"/>
          </a:p>
        </p:txBody>
      </p:sp>
    </p:spTree>
    <p:extLst>
      <p:ext uri="{BB962C8B-B14F-4D97-AF65-F5344CB8AC3E}">
        <p14:creationId xmlns:p14="http://schemas.microsoft.com/office/powerpoint/2010/main" val="2159381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C6E3-6DEE-E55A-1427-9AB7F0A2DA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C42E36-5A04-A067-671A-17465BE17691}"/>
              </a:ext>
            </a:extLst>
          </p:cNvPr>
          <p:cNvSpPr>
            <a:spLocks noGrp="1"/>
          </p:cNvSpPr>
          <p:nvPr>
            <p:ph type="dt" sz="half" idx="10"/>
          </p:nvPr>
        </p:nvSpPr>
        <p:spPr/>
        <p:txBody>
          <a:bodyPr/>
          <a:lstStyle/>
          <a:p>
            <a:fld id="{6553D6CA-8547-4020-998E-BEBA7CA6B9D0}" type="datetimeFigureOut">
              <a:rPr lang="en-US" smtClean="0"/>
              <a:t>8/16/2022</a:t>
            </a:fld>
            <a:endParaRPr lang="en-US"/>
          </a:p>
        </p:txBody>
      </p:sp>
      <p:sp>
        <p:nvSpPr>
          <p:cNvPr id="4" name="Footer Placeholder 3">
            <a:extLst>
              <a:ext uri="{FF2B5EF4-FFF2-40B4-BE49-F238E27FC236}">
                <a16:creationId xmlns:a16="http://schemas.microsoft.com/office/drawing/2014/main" id="{23F95232-8315-7259-9213-14FEADB856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E709F3-2917-9851-8568-C8AC41FF9C70}"/>
              </a:ext>
            </a:extLst>
          </p:cNvPr>
          <p:cNvSpPr>
            <a:spLocks noGrp="1"/>
          </p:cNvSpPr>
          <p:nvPr>
            <p:ph type="sldNum" sz="quarter" idx="12"/>
          </p:nvPr>
        </p:nvSpPr>
        <p:spPr/>
        <p:txBody>
          <a:bodyPr/>
          <a:lstStyle/>
          <a:p>
            <a:fld id="{84863FA4-6E8A-4664-BA9F-69EC882130A4}" type="slidenum">
              <a:rPr lang="en-US" smtClean="0"/>
              <a:t>‹#›</a:t>
            </a:fld>
            <a:endParaRPr lang="en-US"/>
          </a:p>
        </p:txBody>
      </p:sp>
    </p:spTree>
    <p:extLst>
      <p:ext uri="{BB962C8B-B14F-4D97-AF65-F5344CB8AC3E}">
        <p14:creationId xmlns:p14="http://schemas.microsoft.com/office/powerpoint/2010/main" val="1938554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AC00E0-9E9E-C0F0-F2D9-4021E0159FA8}"/>
              </a:ext>
            </a:extLst>
          </p:cNvPr>
          <p:cNvSpPr>
            <a:spLocks noGrp="1"/>
          </p:cNvSpPr>
          <p:nvPr>
            <p:ph type="dt" sz="half" idx="10"/>
          </p:nvPr>
        </p:nvSpPr>
        <p:spPr/>
        <p:txBody>
          <a:bodyPr/>
          <a:lstStyle/>
          <a:p>
            <a:fld id="{6553D6CA-8547-4020-998E-BEBA7CA6B9D0}" type="datetimeFigureOut">
              <a:rPr lang="en-US" smtClean="0"/>
              <a:t>8/16/2022</a:t>
            </a:fld>
            <a:endParaRPr lang="en-US"/>
          </a:p>
        </p:txBody>
      </p:sp>
      <p:sp>
        <p:nvSpPr>
          <p:cNvPr id="3" name="Footer Placeholder 2">
            <a:extLst>
              <a:ext uri="{FF2B5EF4-FFF2-40B4-BE49-F238E27FC236}">
                <a16:creationId xmlns:a16="http://schemas.microsoft.com/office/drawing/2014/main" id="{D2318755-356B-F52A-3561-F394E3340F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F3B785-F607-1271-B614-34FC520C2EB6}"/>
              </a:ext>
            </a:extLst>
          </p:cNvPr>
          <p:cNvSpPr>
            <a:spLocks noGrp="1"/>
          </p:cNvSpPr>
          <p:nvPr>
            <p:ph type="sldNum" sz="quarter" idx="12"/>
          </p:nvPr>
        </p:nvSpPr>
        <p:spPr/>
        <p:txBody>
          <a:bodyPr/>
          <a:lstStyle/>
          <a:p>
            <a:fld id="{84863FA4-6E8A-4664-BA9F-69EC882130A4}" type="slidenum">
              <a:rPr lang="en-US" smtClean="0"/>
              <a:t>‹#›</a:t>
            </a:fld>
            <a:endParaRPr lang="en-US"/>
          </a:p>
        </p:txBody>
      </p:sp>
    </p:spTree>
    <p:extLst>
      <p:ext uri="{BB962C8B-B14F-4D97-AF65-F5344CB8AC3E}">
        <p14:creationId xmlns:p14="http://schemas.microsoft.com/office/powerpoint/2010/main" val="276359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FD2C9-638F-6389-408E-3A305BE71C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C06E2B-FBC8-C0CC-243F-2EDC5CE291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D86837-C13D-71BF-A86A-B1CBA3FB89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1645C9-0A38-3BF3-BF78-59C88DDAA80D}"/>
              </a:ext>
            </a:extLst>
          </p:cNvPr>
          <p:cNvSpPr>
            <a:spLocks noGrp="1"/>
          </p:cNvSpPr>
          <p:nvPr>
            <p:ph type="dt" sz="half" idx="10"/>
          </p:nvPr>
        </p:nvSpPr>
        <p:spPr/>
        <p:txBody>
          <a:bodyPr/>
          <a:lstStyle/>
          <a:p>
            <a:fld id="{6553D6CA-8547-4020-998E-BEBA7CA6B9D0}" type="datetimeFigureOut">
              <a:rPr lang="en-US" smtClean="0"/>
              <a:t>8/16/2022</a:t>
            </a:fld>
            <a:endParaRPr lang="en-US"/>
          </a:p>
        </p:txBody>
      </p:sp>
      <p:sp>
        <p:nvSpPr>
          <p:cNvPr id="6" name="Footer Placeholder 5">
            <a:extLst>
              <a:ext uri="{FF2B5EF4-FFF2-40B4-BE49-F238E27FC236}">
                <a16:creationId xmlns:a16="http://schemas.microsoft.com/office/drawing/2014/main" id="{A624AB16-F526-1927-7723-E25E3FC9AC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869148-70C4-F427-A002-950CF61A1457}"/>
              </a:ext>
            </a:extLst>
          </p:cNvPr>
          <p:cNvSpPr>
            <a:spLocks noGrp="1"/>
          </p:cNvSpPr>
          <p:nvPr>
            <p:ph type="sldNum" sz="quarter" idx="12"/>
          </p:nvPr>
        </p:nvSpPr>
        <p:spPr/>
        <p:txBody>
          <a:bodyPr/>
          <a:lstStyle/>
          <a:p>
            <a:fld id="{84863FA4-6E8A-4664-BA9F-69EC882130A4}" type="slidenum">
              <a:rPr lang="en-US" smtClean="0"/>
              <a:t>‹#›</a:t>
            </a:fld>
            <a:endParaRPr lang="en-US"/>
          </a:p>
        </p:txBody>
      </p:sp>
    </p:spTree>
    <p:extLst>
      <p:ext uri="{BB962C8B-B14F-4D97-AF65-F5344CB8AC3E}">
        <p14:creationId xmlns:p14="http://schemas.microsoft.com/office/powerpoint/2010/main" val="208072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AD2B9-EE01-61B3-36A7-F53515DBBA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000FC9-94AA-642F-DF03-34FF59D41D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ABA8DD-7A24-6C26-7576-24A5EF1509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D2AC6B-68BE-333D-C3BD-A549EB5845C0}"/>
              </a:ext>
            </a:extLst>
          </p:cNvPr>
          <p:cNvSpPr>
            <a:spLocks noGrp="1"/>
          </p:cNvSpPr>
          <p:nvPr>
            <p:ph type="dt" sz="half" idx="10"/>
          </p:nvPr>
        </p:nvSpPr>
        <p:spPr/>
        <p:txBody>
          <a:bodyPr/>
          <a:lstStyle/>
          <a:p>
            <a:fld id="{6553D6CA-8547-4020-998E-BEBA7CA6B9D0}" type="datetimeFigureOut">
              <a:rPr lang="en-US" smtClean="0"/>
              <a:t>8/16/2022</a:t>
            </a:fld>
            <a:endParaRPr lang="en-US"/>
          </a:p>
        </p:txBody>
      </p:sp>
      <p:sp>
        <p:nvSpPr>
          <p:cNvPr id="6" name="Footer Placeholder 5">
            <a:extLst>
              <a:ext uri="{FF2B5EF4-FFF2-40B4-BE49-F238E27FC236}">
                <a16:creationId xmlns:a16="http://schemas.microsoft.com/office/drawing/2014/main" id="{27CC7001-DD6E-83B4-8049-28BEA0DE6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7691E6-D4A8-B81B-12EA-1987AC9FD888}"/>
              </a:ext>
            </a:extLst>
          </p:cNvPr>
          <p:cNvSpPr>
            <a:spLocks noGrp="1"/>
          </p:cNvSpPr>
          <p:nvPr>
            <p:ph type="sldNum" sz="quarter" idx="12"/>
          </p:nvPr>
        </p:nvSpPr>
        <p:spPr/>
        <p:txBody>
          <a:bodyPr/>
          <a:lstStyle/>
          <a:p>
            <a:fld id="{84863FA4-6E8A-4664-BA9F-69EC882130A4}" type="slidenum">
              <a:rPr lang="en-US" smtClean="0"/>
              <a:t>‹#›</a:t>
            </a:fld>
            <a:endParaRPr lang="en-US"/>
          </a:p>
        </p:txBody>
      </p:sp>
    </p:spTree>
    <p:extLst>
      <p:ext uri="{BB962C8B-B14F-4D97-AF65-F5344CB8AC3E}">
        <p14:creationId xmlns:p14="http://schemas.microsoft.com/office/powerpoint/2010/main" val="2333275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479FCF-5035-0353-A96B-400DDD1D3F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6149EB-2805-DC26-D0F4-7B7282815B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73920-6D80-62F6-5948-BE879068B9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3D6CA-8547-4020-998E-BEBA7CA6B9D0}" type="datetimeFigureOut">
              <a:rPr lang="en-US" smtClean="0"/>
              <a:t>8/16/2022</a:t>
            </a:fld>
            <a:endParaRPr lang="en-US"/>
          </a:p>
        </p:txBody>
      </p:sp>
      <p:sp>
        <p:nvSpPr>
          <p:cNvPr id="5" name="Footer Placeholder 4">
            <a:extLst>
              <a:ext uri="{FF2B5EF4-FFF2-40B4-BE49-F238E27FC236}">
                <a16:creationId xmlns:a16="http://schemas.microsoft.com/office/drawing/2014/main" id="{0F9D6E01-2C30-510D-1CD4-EC4B6CCB82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0A45C3-A97C-C7FF-E283-B990FA99FC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63FA4-6E8A-4664-BA9F-69EC882130A4}" type="slidenum">
              <a:rPr lang="en-US" smtClean="0"/>
              <a:t>‹#›</a:t>
            </a:fld>
            <a:endParaRPr lang="en-US"/>
          </a:p>
        </p:txBody>
      </p:sp>
    </p:spTree>
    <p:extLst>
      <p:ext uri="{BB962C8B-B14F-4D97-AF65-F5344CB8AC3E}">
        <p14:creationId xmlns:p14="http://schemas.microsoft.com/office/powerpoint/2010/main" val="948543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64F49-16F6-DC62-23EF-A340996D0ED5}"/>
              </a:ext>
            </a:extLst>
          </p:cNvPr>
          <p:cNvSpPr>
            <a:spLocks noGrp="1"/>
          </p:cNvSpPr>
          <p:nvPr>
            <p:ph type="ctrTitle"/>
          </p:nvPr>
        </p:nvSpPr>
        <p:spPr/>
        <p:txBody>
          <a:bodyPr/>
          <a:lstStyle/>
          <a:p>
            <a:r>
              <a:rPr lang="en-US" dirty="0"/>
              <a:t>Scientific Process and Questioning</a:t>
            </a:r>
          </a:p>
        </p:txBody>
      </p:sp>
      <p:sp>
        <p:nvSpPr>
          <p:cNvPr id="3" name="Subtitle 2">
            <a:extLst>
              <a:ext uri="{FF2B5EF4-FFF2-40B4-BE49-F238E27FC236}">
                <a16:creationId xmlns:a16="http://schemas.microsoft.com/office/drawing/2014/main" id="{6E0F013F-659B-0B7C-32DA-EEE1024096C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64689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8E182-2A70-D27B-600F-E3F191EF71C7}"/>
              </a:ext>
            </a:extLst>
          </p:cNvPr>
          <p:cNvSpPr>
            <a:spLocks noGrp="1"/>
          </p:cNvSpPr>
          <p:nvPr>
            <p:ph type="title"/>
          </p:nvPr>
        </p:nvSpPr>
        <p:spPr/>
        <p:txBody>
          <a:bodyPr/>
          <a:lstStyle/>
          <a:p>
            <a:r>
              <a:rPr lang="en-US" dirty="0"/>
              <a:t>Essential Question #2</a:t>
            </a:r>
          </a:p>
        </p:txBody>
      </p:sp>
      <p:sp>
        <p:nvSpPr>
          <p:cNvPr id="3" name="Content Placeholder 2">
            <a:extLst>
              <a:ext uri="{FF2B5EF4-FFF2-40B4-BE49-F238E27FC236}">
                <a16:creationId xmlns:a16="http://schemas.microsoft.com/office/drawing/2014/main" id="{AEE9A558-3FAA-6ECF-D415-663E3D259AB2}"/>
              </a:ext>
            </a:extLst>
          </p:cNvPr>
          <p:cNvSpPr>
            <a:spLocks noGrp="1"/>
          </p:cNvSpPr>
          <p:nvPr>
            <p:ph idx="1"/>
          </p:nvPr>
        </p:nvSpPr>
        <p:spPr/>
        <p:txBody>
          <a:bodyPr/>
          <a:lstStyle/>
          <a:p>
            <a:r>
              <a:rPr lang="en-US" dirty="0"/>
              <a:t>How are Hypothesis and Theory used differently in science?</a:t>
            </a:r>
          </a:p>
        </p:txBody>
      </p:sp>
    </p:spTree>
    <p:extLst>
      <p:ext uri="{BB962C8B-B14F-4D97-AF65-F5344CB8AC3E}">
        <p14:creationId xmlns:p14="http://schemas.microsoft.com/office/powerpoint/2010/main" val="313024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2C972-3920-7259-445F-C443F67FC1EE}"/>
              </a:ext>
            </a:extLst>
          </p:cNvPr>
          <p:cNvSpPr>
            <a:spLocks noGrp="1"/>
          </p:cNvSpPr>
          <p:nvPr>
            <p:ph type="title"/>
          </p:nvPr>
        </p:nvSpPr>
        <p:spPr/>
        <p:txBody>
          <a:bodyPr/>
          <a:lstStyle/>
          <a:p>
            <a:r>
              <a:rPr lang="en-US" dirty="0"/>
              <a:t>Hypothesis vs Theory</a:t>
            </a:r>
          </a:p>
        </p:txBody>
      </p:sp>
      <p:sp>
        <p:nvSpPr>
          <p:cNvPr id="3" name="Content Placeholder 2">
            <a:extLst>
              <a:ext uri="{FF2B5EF4-FFF2-40B4-BE49-F238E27FC236}">
                <a16:creationId xmlns:a16="http://schemas.microsoft.com/office/drawing/2014/main" id="{11A2322A-162F-1DAB-9ABA-24B2D5DB8713}"/>
              </a:ext>
            </a:extLst>
          </p:cNvPr>
          <p:cNvSpPr>
            <a:spLocks noGrp="1"/>
          </p:cNvSpPr>
          <p:nvPr>
            <p:ph idx="1"/>
          </p:nvPr>
        </p:nvSpPr>
        <p:spPr/>
        <p:txBody>
          <a:bodyPr/>
          <a:lstStyle/>
          <a:p>
            <a:r>
              <a:rPr lang="en-US" dirty="0"/>
              <a:t>Most people use the term Theory incorrectly.</a:t>
            </a:r>
          </a:p>
          <a:p>
            <a:endParaRPr lang="en-US" dirty="0"/>
          </a:p>
          <a:p>
            <a:r>
              <a:rPr lang="en-US" dirty="0"/>
              <a:t>They use </a:t>
            </a:r>
            <a:r>
              <a:rPr lang="en-US" i="1" dirty="0"/>
              <a:t>theory</a:t>
            </a:r>
            <a:r>
              <a:rPr lang="en-US" dirty="0"/>
              <a:t> in place of the idea of a hypothesis.</a:t>
            </a:r>
          </a:p>
          <a:p>
            <a:endParaRPr lang="en-US" dirty="0"/>
          </a:p>
          <a:p>
            <a:r>
              <a:rPr lang="en-US" dirty="0"/>
              <a:t>Ex: “</a:t>
            </a:r>
            <a:r>
              <a:rPr lang="en-US" b="1" dirty="0"/>
              <a:t>I don’t know how this works, but I have a theory.</a:t>
            </a:r>
            <a:r>
              <a:rPr lang="en-US" dirty="0"/>
              <a:t>”</a:t>
            </a:r>
          </a:p>
          <a:p>
            <a:endParaRPr lang="en-US" dirty="0"/>
          </a:p>
          <a:p>
            <a:r>
              <a:rPr lang="en-US" dirty="0"/>
              <a:t>What should be said is “</a:t>
            </a:r>
            <a:r>
              <a:rPr lang="en-US" b="1" dirty="0"/>
              <a:t>I don’t know how this works, but I have a </a:t>
            </a:r>
            <a:r>
              <a:rPr lang="en-US" b="1" u="sng" dirty="0"/>
              <a:t>hypothesis</a:t>
            </a:r>
            <a:r>
              <a:rPr lang="en-US" dirty="0"/>
              <a:t>” – this is the correct way, because a hypothesis is an educated guess to a problem or question.</a:t>
            </a:r>
          </a:p>
        </p:txBody>
      </p:sp>
    </p:spTree>
    <p:extLst>
      <p:ext uri="{BB962C8B-B14F-4D97-AF65-F5344CB8AC3E}">
        <p14:creationId xmlns:p14="http://schemas.microsoft.com/office/powerpoint/2010/main" val="3052395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2C972-3920-7259-445F-C443F67FC1EE}"/>
              </a:ext>
            </a:extLst>
          </p:cNvPr>
          <p:cNvSpPr>
            <a:spLocks noGrp="1"/>
          </p:cNvSpPr>
          <p:nvPr>
            <p:ph type="title"/>
          </p:nvPr>
        </p:nvSpPr>
        <p:spPr/>
        <p:txBody>
          <a:bodyPr/>
          <a:lstStyle/>
          <a:p>
            <a:r>
              <a:rPr lang="en-US" dirty="0"/>
              <a:t>Hypothesis vs Theory</a:t>
            </a:r>
          </a:p>
        </p:txBody>
      </p:sp>
      <p:sp>
        <p:nvSpPr>
          <p:cNvPr id="3" name="Content Placeholder 2">
            <a:extLst>
              <a:ext uri="{FF2B5EF4-FFF2-40B4-BE49-F238E27FC236}">
                <a16:creationId xmlns:a16="http://schemas.microsoft.com/office/drawing/2014/main" id="{11A2322A-162F-1DAB-9ABA-24B2D5DB8713}"/>
              </a:ext>
            </a:extLst>
          </p:cNvPr>
          <p:cNvSpPr>
            <a:spLocks noGrp="1"/>
          </p:cNvSpPr>
          <p:nvPr>
            <p:ph idx="1"/>
          </p:nvPr>
        </p:nvSpPr>
        <p:spPr>
          <a:xfrm>
            <a:off x="838200" y="1825624"/>
            <a:ext cx="10515600" cy="4731929"/>
          </a:xfrm>
        </p:spPr>
        <p:txBody>
          <a:bodyPr>
            <a:normAutofit fontScale="62500" lnSpcReduction="20000"/>
          </a:bodyPr>
          <a:lstStyle/>
          <a:p>
            <a:r>
              <a:rPr lang="en-US" sz="3200" dirty="0"/>
              <a:t>The purpose of a hypothesis is to be and educated guess to a potential question or observed problem.</a:t>
            </a:r>
            <a:br>
              <a:rPr lang="en-US" sz="3200" dirty="0"/>
            </a:br>
            <a:endParaRPr lang="en-US" sz="3200" dirty="0"/>
          </a:p>
          <a:p>
            <a:r>
              <a:rPr lang="en-US" sz="3200" dirty="0"/>
              <a:t>A hypothesis can be either accepted or rejected, depending on the data that is collected.</a:t>
            </a:r>
          </a:p>
          <a:p>
            <a:endParaRPr lang="en-US" sz="3200" dirty="0"/>
          </a:p>
          <a:p>
            <a:r>
              <a:rPr lang="en-US" sz="3200" dirty="0"/>
              <a:t>A theory is an accepted statement about a set of scientific observations based on multiple experiments providing the same results.</a:t>
            </a:r>
          </a:p>
          <a:p>
            <a:endParaRPr lang="en-US" sz="3200" dirty="0"/>
          </a:p>
          <a:p>
            <a:r>
              <a:rPr lang="en-US" sz="3200" dirty="0"/>
              <a:t>A theory is not a fact.  Facts are always true; however, theories can be disproven when scientific processes improve over time.</a:t>
            </a:r>
          </a:p>
          <a:p>
            <a:endParaRPr lang="en-US" dirty="0"/>
          </a:p>
          <a:p>
            <a:pPr marL="0" indent="0">
              <a:buNone/>
            </a:pPr>
            <a:r>
              <a:rPr lang="en-US" dirty="0"/>
              <a:t>Example: For almost 2000 years, the Catholic church taught that the Earth was the center of the universe, and everything revolved around us.  In 1543 Nicolaus Copernicus hypothesized that the Earth revolved around the sun.  It would be almost 100 years later that Galileo Galilei would collect evidence using a new invention called the telescope that would show that the Earth, along will all the other planets, are revolving around the sun. </a:t>
            </a:r>
            <a:br>
              <a:rPr lang="en-US" dirty="0"/>
            </a:br>
            <a:br>
              <a:rPr lang="en-US" dirty="0"/>
            </a:br>
            <a:r>
              <a:rPr lang="en-US" dirty="0"/>
              <a:t>Theories can change when new technology pushed the scientific boundaries.</a:t>
            </a:r>
          </a:p>
        </p:txBody>
      </p:sp>
    </p:spTree>
    <p:extLst>
      <p:ext uri="{BB962C8B-B14F-4D97-AF65-F5344CB8AC3E}">
        <p14:creationId xmlns:p14="http://schemas.microsoft.com/office/powerpoint/2010/main" val="1421448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4E2E-9272-151F-AB82-8749989CE2C9}"/>
              </a:ext>
            </a:extLst>
          </p:cNvPr>
          <p:cNvSpPr>
            <a:spLocks noGrp="1"/>
          </p:cNvSpPr>
          <p:nvPr>
            <p:ph type="title"/>
          </p:nvPr>
        </p:nvSpPr>
        <p:spPr/>
        <p:txBody>
          <a:bodyPr/>
          <a:lstStyle/>
          <a:p>
            <a:r>
              <a:rPr lang="en-US" dirty="0"/>
              <a:t>Concept Mastery Questions</a:t>
            </a:r>
          </a:p>
        </p:txBody>
      </p:sp>
      <p:sp>
        <p:nvSpPr>
          <p:cNvPr id="3" name="Content Placeholder 2">
            <a:extLst>
              <a:ext uri="{FF2B5EF4-FFF2-40B4-BE49-F238E27FC236}">
                <a16:creationId xmlns:a16="http://schemas.microsoft.com/office/drawing/2014/main" id="{5143E4CC-725C-0C66-343E-D78BFED87087}"/>
              </a:ext>
            </a:extLst>
          </p:cNvPr>
          <p:cNvSpPr>
            <a:spLocks noGrp="1"/>
          </p:cNvSpPr>
          <p:nvPr>
            <p:ph idx="1"/>
          </p:nvPr>
        </p:nvSpPr>
        <p:spPr/>
        <p:txBody>
          <a:bodyPr/>
          <a:lstStyle/>
          <a:p>
            <a:r>
              <a:rPr lang="en-US" dirty="0"/>
              <a:t>How can the scientific method be used to advance scientific knowledge?</a:t>
            </a:r>
            <a:br>
              <a:rPr lang="en-US" dirty="0"/>
            </a:br>
            <a:br>
              <a:rPr lang="en-US" dirty="0"/>
            </a:br>
            <a:endParaRPr lang="en-US" dirty="0"/>
          </a:p>
          <a:p>
            <a:r>
              <a:rPr lang="en-US" dirty="0"/>
              <a:t>What is the difference between hypothesis and theory in science?</a:t>
            </a:r>
            <a:br>
              <a:rPr lang="en-US" dirty="0"/>
            </a:br>
            <a:br>
              <a:rPr lang="en-US" dirty="0"/>
            </a:br>
            <a:endParaRPr lang="en-US" dirty="0"/>
          </a:p>
          <a:p>
            <a:r>
              <a:rPr lang="en-US" dirty="0"/>
              <a:t>How do </a:t>
            </a:r>
            <a:r>
              <a:rPr lang="en-US"/>
              <a:t>theories change?</a:t>
            </a:r>
          </a:p>
        </p:txBody>
      </p:sp>
    </p:spTree>
    <p:extLst>
      <p:ext uri="{BB962C8B-B14F-4D97-AF65-F5344CB8AC3E}">
        <p14:creationId xmlns:p14="http://schemas.microsoft.com/office/powerpoint/2010/main" val="89207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C063F-BE1A-0C6F-896D-6F423565B29B}"/>
              </a:ext>
            </a:extLst>
          </p:cNvPr>
          <p:cNvSpPr>
            <a:spLocks noGrp="1"/>
          </p:cNvSpPr>
          <p:nvPr>
            <p:ph type="title"/>
          </p:nvPr>
        </p:nvSpPr>
        <p:spPr/>
        <p:txBody>
          <a:bodyPr/>
          <a:lstStyle/>
          <a:p>
            <a:r>
              <a:rPr lang="en-US" dirty="0"/>
              <a:t>TEKS</a:t>
            </a:r>
          </a:p>
        </p:txBody>
      </p:sp>
      <p:sp>
        <p:nvSpPr>
          <p:cNvPr id="3" name="Content Placeholder 2">
            <a:extLst>
              <a:ext uri="{FF2B5EF4-FFF2-40B4-BE49-F238E27FC236}">
                <a16:creationId xmlns:a16="http://schemas.microsoft.com/office/drawing/2014/main" id="{65BC21DA-F2AD-D25D-3F05-AF9DD97A00E9}"/>
              </a:ext>
            </a:extLst>
          </p:cNvPr>
          <p:cNvSpPr>
            <a:spLocks noGrp="1"/>
          </p:cNvSpPr>
          <p:nvPr>
            <p:ph idx="1"/>
          </p:nvPr>
        </p:nvSpPr>
        <p:spPr/>
        <p:txBody>
          <a:bodyPr>
            <a:normAutofit/>
          </a:bodyPr>
          <a:lstStyle/>
          <a:p>
            <a:endParaRPr lang="en-US" sz="2000" dirty="0"/>
          </a:p>
          <a:p>
            <a:r>
              <a:rPr lang="en-US" sz="2000" b="1" dirty="0"/>
              <a:t>B.2B </a:t>
            </a:r>
            <a:r>
              <a:rPr lang="en-US" sz="2000" dirty="0"/>
              <a:t>know that </a:t>
            </a:r>
            <a:r>
              <a:rPr lang="en-US" sz="2000" b="1" dirty="0"/>
              <a:t>hypotheses are tentative and testable statements that must be capable of being supported or not supported by observational evidence</a:t>
            </a:r>
            <a:r>
              <a:rPr lang="en-US" sz="2000" dirty="0"/>
              <a:t>. Hypotheses of durable explanatory power that have been tested over a wide variety of conditions are incorporated into theories;</a:t>
            </a:r>
            <a:br>
              <a:rPr lang="en-US" sz="2000" dirty="0"/>
            </a:br>
            <a:endParaRPr lang="en-US" sz="2000" dirty="0"/>
          </a:p>
          <a:p>
            <a:r>
              <a:rPr lang="en-US" sz="2000" b="1" dirty="0"/>
              <a:t>B.2C </a:t>
            </a:r>
            <a:r>
              <a:rPr lang="en-US" sz="2000" dirty="0"/>
              <a:t>know </a:t>
            </a:r>
            <a:r>
              <a:rPr lang="en-US" sz="2000" b="1" dirty="0"/>
              <a:t>scientific theories are based on natural and physical phenomena and are capable of being tested by multiple independent researchers</a:t>
            </a:r>
            <a:r>
              <a:rPr lang="en-US" sz="2000" dirty="0"/>
              <a:t>. Unlike hypotheses, scientific theories are well established and highly reliable explanations, but </a:t>
            </a:r>
            <a:r>
              <a:rPr lang="en-US" sz="2000" b="1" dirty="0"/>
              <a:t>they may be subject to change as new areas of science and new technologies are developed</a:t>
            </a:r>
            <a:br>
              <a:rPr lang="en-US" sz="2000" dirty="0"/>
            </a:br>
            <a:endParaRPr lang="en-US" sz="2000" dirty="0"/>
          </a:p>
          <a:p>
            <a:r>
              <a:rPr lang="en-US" sz="2000" b="1" dirty="0"/>
              <a:t>B.2D </a:t>
            </a:r>
            <a:r>
              <a:rPr lang="en-US" sz="2000" dirty="0"/>
              <a:t>distinguish between scientific hypotheses and scientific theories</a:t>
            </a:r>
          </a:p>
        </p:txBody>
      </p:sp>
    </p:spTree>
    <p:extLst>
      <p:ext uri="{BB962C8B-B14F-4D97-AF65-F5344CB8AC3E}">
        <p14:creationId xmlns:p14="http://schemas.microsoft.com/office/powerpoint/2010/main" val="3488922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E5D5F-D3B3-3784-2CA7-65572B6E6E8F}"/>
              </a:ext>
            </a:extLst>
          </p:cNvPr>
          <p:cNvSpPr>
            <a:spLocks noGrp="1"/>
          </p:cNvSpPr>
          <p:nvPr>
            <p:ph type="title"/>
          </p:nvPr>
        </p:nvSpPr>
        <p:spPr/>
        <p:txBody>
          <a:bodyPr/>
          <a:lstStyle/>
          <a:p>
            <a:r>
              <a:rPr lang="en-US" dirty="0"/>
              <a:t>Vocabulary</a:t>
            </a:r>
          </a:p>
        </p:txBody>
      </p:sp>
      <p:sp>
        <p:nvSpPr>
          <p:cNvPr id="3" name="Content Placeholder 2">
            <a:extLst>
              <a:ext uri="{FF2B5EF4-FFF2-40B4-BE49-F238E27FC236}">
                <a16:creationId xmlns:a16="http://schemas.microsoft.com/office/drawing/2014/main" id="{6ADF34A0-A35F-6A61-3E6A-147A89F765ED}"/>
              </a:ext>
            </a:extLst>
          </p:cNvPr>
          <p:cNvSpPr>
            <a:spLocks noGrp="1"/>
          </p:cNvSpPr>
          <p:nvPr>
            <p:ph idx="1"/>
          </p:nvPr>
        </p:nvSpPr>
        <p:spPr/>
        <p:txBody>
          <a:bodyPr/>
          <a:lstStyle/>
          <a:p>
            <a:r>
              <a:rPr lang="en-US" dirty="0"/>
              <a:t>Hypothesis</a:t>
            </a:r>
          </a:p>
          <a:p>
            <a:r>
              <a:rPr lang="en-US" dirty="0"/>
              <a:t>Theory</a:t>
            </a:r>
          </a:p>
          <a:p>
            <a:r>
              <a:rPr lang="en-US" dirty="0"/>
              <a:t>Scientific Method</a:t>
            </a:r>
          </a:p>
        </p:txBody>
      </p:sp>
    </p:spTree>
    <p:extLst>
      <p:ext uri="{BB962C8B-B14F-4D97-AF65-F5344CB8AC3E}">
        <p14:creationId xmlns:p14="http://schemas.microsoft.com/office/powerpoint/2010/main" val="269598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7F991-E9FA-3718-ED91-1441441B1593}"/>
              </a:ext>
            </a:extLst>
          </p:cNvPr>
          <p:cNvSpPr>
            <a:spLocks noGrp="1"/>
          </p:cNvSpPr>
          <p:nvPr>
            <p:ph type="title"/>
          </p:nvPr>
        </p:nvSpPr>
        <p:spPr/>
        <p:txBody>
          <a:bodyPr/>
          <a:lstStyle/>
          <a:p>
            <a:r>
              <a:rPr lang="en-US" dirty="0"/>
              <a:t>Prerequisite Questions</a:t>
            </a:r>
          </a:p>
        </p:txBody>
      </p:sp>
      <p:sp>
        <p:nvSpPr>
          <p:cNvPr id="3" name="Content Placeholder 2">
            <a:extLst>
              <a:ext uri="{FF2B5EF4-FFF2-40B4-BE49-F238E27FC236}">
                <a16:creationId xmlns:a16="http://schemas.microsoft.com/office/drawing/2014/main" id="{E72499CE-01A9-DB0D-759D-B6541C46FE65}"/>
              </a:ext>
            </a:extLst>
          </p:cNvPr>
          <p:cNvSpPr>
            <a:spLocks noGrp="1"/>
          </p:cNvSpPr>
          <p:nvPr>
            <p:ph idx="1"/>
          </p:nvPr>
        </p:nvSpPr>
        <p:spPr/>
        <p:txBody>
          <a:bodyPr/>
          <a:lstStyle/>
          <a:p>
            <a:r>
              <a:rPr lang="en-US" dirty="0"/>
              <a:t>What are the steps to the scientific method?</a:t>
            </a:r>
          </a:p>
        </p:txBody>
      </p:sp>
    </p:spTree>
    <p:extLst>
      <p:ext uri="{BB962C8B-B14F-4D97-AF65-F5344CB8AC3E}">
        <p14:creationId xmlns:p14="http://schemas.microsoft.com/office/powerpoint/2010/main" val="351688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3D571-AF39-E695-245D-14E33FC41EFD}"/>
              </a:ext>
            </a:extLst>
          </p:cNvPr>
          <p:cNvSpPr>
            <a:spLocks noGrp="1"/>
          </p:cNvSpPr>
          <p:nvPr>
            <p:ph type="title"/>
          </p:nvPr>
        </p:nvSpPr>
        <p:spPr/>
        <p:txBody>
          <a:bodyPr/>
          <a:lstStyle/>
          <a:p>
            <a:r>
              <a:rPr lang="en-US" dirty="0"/>
              <a:t>Essential Question #1</a:t>
            </a:r>
          </a:p>
        </p:txBody>
      </p:sp>
      <p:sp>
        <p:nvSpPr>
          <p:cNvPr id="3" name="Content Placeholder 2">
            <a:extLst>
              <a:ext uri="{FF2B5EF4-FFF2-40B4-BE49-F238E27FC236}">
                <a16:creationId xmlns:a16="http://schemas.microsoft.com/office/drawing/2014/main" id="{1C582914-1435-4CDF-F58B-F2ED57CFF5A5}"/>
              </a:ext>
            </a:extLst>
          </p:cNvPr>
          <p:cNvSpPr>
            <a:spLocks noGrp="1"/>
          </p:cNvSpPr>
          <p:nvPr>
            <p:ph idx="1"/>
          </p:nvPr>
        </p:nvSpPr>
        <p:spPr/>
        <p:txBody>
          <a:bodyPr/>
          <a:lstStyle/>
          <a:p>
            <a:r>
              <a:rPr lang="en-US" dirty="0"/>
              <a:t>Why is the scientific method necessary for solving a problem?</a:t>
            </a:r>
          </a:p>
        </p:txBody>
      </p:sp>
    </p:spTree>
    <p:extLst>
      <p:ext uri="{BB962C8B-B14F-4D97-AF65-F5344CB8AC3E}">
        <p14:creationId xmlns:p14="http://schemas.microsoft.com/office/powerpoint/2010/main" val="18803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AD7D7-DEEB-A5E4-93CC-FC90D5AE29DD}"/>
              </a:ext>
            </a:extLst>
          </p:cNvPr>
          <p:cNvSpPr>
            <a:spLocks noGrp="1"/>
          </p:cNvSpPr>
          <p:nvPr>
            <p:ph type="title"/>
          </p:nvPr>
        </p:nvSpPr>
        <p:spPr/>
        <p:txBody>
          <a:bodyPr/>
          <a:lstStyle/>
          <a:p>
            <a:r>
              <a:rPr lang="en-US" dirty="0"/>
              <a:t>Scientific Method</a:t>
            </a:r>
          </a:p>
        </p:txBody>
      </p:sp>
      <p:sp>
        <p:nvSpPr>
          <p:cNvPr id="3" name="Content Placeholder 2">
            <a:extLst>
              <a:ext uri="{FF2B5EF4-FFF2-40B4-BE49-F238E27FC236}">
                <a16:creationId xmlns:a16="http://schemas.microsoft.com/office/drawing/2014/main" id="{5EA31564-7AAD-DA53-B896-0A7CE95F9208}"/>
              </a:ext>
            </a:extLst>
          </p:cNvPr>
          <p:cNvSpPr>
            <a:spLocks noGrp="1"/>
          </p:cNvSpPr>
          <p:nvPr>
            <p:ph idx="1"/>
          </p:nvPr>
        </p:nvSpPr>
        <p:spPr/>
        <p:txBody>
          <a:bodyPr>
            <a:normAutofit fontScale="92500" lnSpcReduction="20000"/>
          </a:bodyPr>
          <a:lstStyle/>
          <a:p>
            <a:r>
              <a:rPr lang="en-US" dirty="0"/>
              <a:t>A systematic process that is used to answer a question about a problem.</a:t>
            </a:r>
          </a:p>
          <a:p>
            <a:endParaRPr lang="en-US" dirty="0"/>
          </a:p>
          <a:p>
            <a:pPr marL="0" indent="0">
              <a:buNone/>
            </a:pPr>
            <a:r>
              <a:rPr lang="en-US" dirty="0"/>
              <a:t>Steps:</a:t>
            </a:r>
          </a:p>
          <a:p>
            <a:pPr marL="514350" indent="-514350">
              <a:buFont typeface="+mj-lt"/>
              <a:buAutoNum type="arabicPeriod"/>
            </a:pPr>
            <a:r>
              <a:rPr lang="en-US" dirty="0"/>
              <a:t>State the problem/Ask a question (Observation)</a:t>
            </a:r>
          </a:p>
          <a:p>
            <a:pPr marL="514350" indent="-514350">
              <a:buFont typeface="+mj-lt"/>
              <a:buAutoNum type="arabicPeriod"/>
            </a:pPr>
            <a:r>
              <a:rPr lang="en-US" dirty="0"/>
              <a:t>Create a hypothetical answer (Hypothesis)</a:t>
            </a:r>
          </a:p>
          <a:p>
            <a:pPr marL="514350" indent="-514350">
              <a:buFont typeface="+mj-lt"/>
              <a:buAutoNum type="arabicPeriod"/>
            </a:pPr>
            <a:r>
              <a:rPr lang="en-US" dirty="0"/>
              <a:t>Experiment to test hypothesis</a:t>
            </a:r>
          </a:p>
          <a:p>
            <a:pPr marL="514350" indent="-514350">
              <a:buFont typeface="+mj-lt"/>
              <a:buAutoNum type="arabicPeriod"/>
            </a:pPr>
            <a:r>
              <a:rPr lang="en-US" dirty="0"/>
              <a:t>Collect and Analyze data</a:t>
            </a:r>
          </a:p>
          <a:p>
            <a:pPr marL="514350" indent="-514350">
              <a:buFont typeface="+mj-lt"/>
              <a:buAutoNum type="arabicPeriod"/>
            </a:pPr>
            <a:r>
              <a:rPr lang="en-US" dirty="0"/>
              <a:t>Explain conclusion</a:t>
            </a:r>
          </a:p>
          <a:p>
            <a:pPr marL="971550" lvl="1" indent="-514350">
              <a:buFont typeface="+mj-lt"/>
              <a:buAutoNum type="alphaLcPeriod"/>
            </a:pPr>
            <a:r>
              <a:rPr lang="en-US" dirty="0"/>
              <a:t>If the conclusion lines up with/supports the </a:t>
            </a:r>
            <a:br>
              <a:rPr lang="en-US" dirty="0"/>
            </a:br>
            <a:r>
              <a:rPr lang="en-US" dirty="0"/>
              <a:t>hypothesis, you are done.</a:t>
            </a:r>
          </a:p>
          <a:p>
            <a:pPr marL="971550" lvl="1" indent="-514350">
              <a:buFont typeface="+mj-lt"/>
              <a:buAutoNum type="alphaLcPeriod"/>
            </a:pPr>
            <a:r>
              <a:rPr lang="en-US" dirty="0"/>
              <a:t>If the conclusion does not agree with the </a:t>
            </a:r>
            <a:br>
              <a:rPr lang="en-US" dirty="0"/>
            </a:br>
            <a:r>
              <a:rPr lang="en-US" dirty="0"/>
              <a:t>hypothesis, return to step 2.</a:t>
            </a:r>
          </a:p>
        </p:txBody>
      </p:sp>
      <p:pic>
        <p:nvPicPr>
          <p:cNvPr id="1026" name="Picture 2" descr="Elaborate: Scientific Hypothesis and Theories: UTHS Demo Course">
            <a:extLst>
              <a:ext uri="{FF2B5EF4-FFF2-40B4-BE49-F238E27FC236}">
                <a16:creationId xmlns:a16="http://schemas.microsoft.com/office/drawing/2014/main" id="{4A924A47-9B2D-689C-E8E1-7359B6D478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0424" y="3707892"/>
            <a:ext cx="3776700" cy="3111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73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490C1-ADA3-EA84-BA5E-2929EA1ED491}"/>
              </a:ext>
            </a:extLst>
          </p:cNvPr>
          <p:cNvSpPr>
            <a:spLocks noGrp="1"/>
          </p:cNvSpPr>
          <p:nvPr>
            <p:ph type="title"/>
          </p:nvPr>
        </p:nvSpPr>
        <p:spPr/>
        <p:txBody>
          <a:bodyPr/>
          <a:lstStyle/>
          <a:p>
            <a:r>
              <a:rPr lang="en-US" dirty="0"/>
              <a:t>Example 1</a:t>
            </a:r>
          </a:p>
        </p:txBody>
      </p:sp>
      <p:sp>
        <p:nvSpPr>
          <p:cNvPr id="3" name="Content Placeholder 2">
            <a:extLst>
              <a:ext uri="{FF2B5EF4-FFF2-40B4-BE49-F238E27FC236}">
                <a16:creationId xmlns:a16="http://schemas.microsoft.com/office/drawing/2014/main" id="{7183BFEB-AC74-8A0D-3E34-E07F73A63CCE}"/>
              </a:ext>
            </a:extLst>
          </p:cNvPr>
          <p:cNvSpPr>
            <a:spLocks noGrp="1"/>
          </p:cNvSpPr>
          <p:nvPr>
            <p:ph idx="1"/>
          </p:nvPr>
        </p:nvSpPr>
        <p:spPr/>
        <p:txBody>
          <a:bodyPr>
            <a:normAutofit fontScale="92500"/>
          </a:bodyPr>
          <a:lstStyle/>
          <a:p>
            <a:pPr marL="0" indent="0">
              <a:buNone/>
            </a:pPr>
            <a:r>
              <a:rPr lang="en-US" b="1" dirty="0"/>
              <a:t>Problem</a:t>
            </a:r>
            <a:r>
              <a:rPr lang="en-US" dirty="0"/>
              <a:t>: Your cell phone is dead, what do you do?</a:t>
            </a:r>
          </a:p>
          <a:p>
            <a:pPr marL="0" indent="0">
              <a:buNone/>
            </a:pPr>
            <a:endParaRPr lang="en-US" dirty="0"/>
          </a:p>
          <a:p>
            <a:pPr marL="0" indent="0">
              <a:buNone/>
            </a:pPr>
            <a:r>
              <a:rPr lang="en-US" b="1" dirty="0"/>
              <a:t>Hypothesis</a:t>
            </a:r>
            <a:r>
              <a:rPr lang="en-US" dirty="0"/>
              <a:t>: If the phone is plugged in,  it will recharge.</a:t>
            </a:r>
          </a:p>
          <a:p>
            <a:pPr marL="0" indent="0">
              <a:buNone/>
            </a:pPr>
            <a:endParaRPr lang="en-US" dirty="0"/>
          </a:p>
          <a:p>
            <a:pPr marL="0" indent="0">
              <a:buNone/>
            </a:pPr>
            <a:r>
              <a:rPr lang="en-US" b="1" dirty="0"/>
              <a:t>Experiment</a:t>
            </a:r>
            <a:r>
              <a:rPr lang="en-US" dirty="0"/>
              <a:t>: Plug in phone and wait for results.</a:t>
            </a:r>
          </a:p>
          <a:p>
            <a:pPr marL="0" indent="0">
              <a:buNone/>
            </a:pPr>
            <a:endParaRPr lang="en-US" dirty="0"/>
          </a:p>
          <a:p>
            <a:pPr marL="0" indent="0">
              <a:buNone/>
            </a:pPr>
            <a:r>
              <a:rPr lang="en-US" b="1" dirty="0"/>
              <a:t>Collect Data</a:t>
            </a:r>
            <a:r>
              <a:rPr lang="en-US" dirty="0"/>
              <a:t>: the phone did not charge, so this hypothesis must be rejected.</a:t>
            </a:r>
          </a:p>
          <a:p>
            <a:pPr marL="0" indent="0">
              <a:buNone/>
            </a:pPr>
            <a:endParaRPr lang="en-US" dirty="0"/>
          </a:p>
          <a:p>
            <a:pPr marL="0" indent="0">
              <a:buNone/>
            </a:pPr>
            <a:r>
              <a:rPr lang="en-US" dirty="0">
                <a:solidFill>
                  <a:schemeClr val="accent1">
                    <a:lumMod val="75000"/>
                  </a:schemeClr>
                </a:solidFill>
              </a:rPr>
              <a:t>Recreate hypothesis and test again</a:t>
            </a:r>
            <a:r>
              <a:rPr lang="en-US" dirty="0"/>
              <a:t>: The battery might be broken…</a:t>
            </a:r>
          </a:p>
        </p:txBody>
      </p:sp>
    </p:spTree>
    <p:extLst>
      <p:ext uri="{BB962C8B-B14F-4D97-AF65-F5344CB8AC3E}">
        <p14:creationId xmlns:p14="http://schemas.microsoft.com/office/powerpoint/2010/main" val="243011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02698-8BD8-3937-984E-47AA517EF767}"/>
              </a:ext>
            </a:extLst>
          </p:cNvPr>
          <p:cNvSpPr>
            <a:spLocks noGrp="1"/>
          </p:cNvSpPr>
          <p:nvPr>
            <p:ph type="title"/>
          </p:nvPr>
        </p:nvSpPr>
        <p:spPr/>
        <p:txBody>
          <a:bodyPr/>
          <a:lstStyle/>
          <a:p>
            <a:r>
              <a:rPr lang="en-US" dirty="0"/>
              <a:t>Example 2</a:t>
            </a:r>
          </a:p>
        </p:txBody>
      </p:sp>
      <p:sp>
        <p:nvSpPr>
          <p:cNvPr id="3" name="Content Placeholder 2">
            <a:extLst>
              <a:ext uri="{FF2B5EF4-FFF2-40B4-BE49-F238E27FC236}">
                <a16:creationId xmlns:a16="http://schemas.microsoft.com/office/drawing/2014/main" id="{991753FF-C818-B154-5155-EB915252EF48}"/>
              </a:ext>
            </a:extLst>
          </p:cNvPr>
          <p:cNvSpPr>
            <a:spLocks noGrp="1"/>
          </p:cNvSpPr>
          <p:nvPr>
            <p:ph idx="1"/>
          </p:nvPr>
        </p:nvSpPr>
        <p:spPr/>
        <p:txBody>
          <a:bodyPr>
            <a:normAutofit fontScale="92500" lnSpcReduction="10000"/>
          </a:bodyPr>
          <a:lstStyle/>
          <a:p>
            <a:pPr marL="0" indent="0">
              <a:buNone/>
            </a:pPr>
            <a:r>
              <a:rPr lang="en-US" b="1" dirty="0"/>
              <a:t>Problem</a:t>
            </a:r>
            <a:r>
              <a:rPr lang="en-US" dirty="0"/>
              <a:t>: You broke a beaker during a lab.</a:t>
            </a:r>
          </a:p>
          <a:p>
            <a:pPr marL="0" indent="0">
              <a:buNone/>
            </a:pPr>
            <a:endParaRPr lang="en-US" dirty="0"/>
          </a:p>
          <a:p>
            <a:pPr marL="0" indent="0">
              <a:buNone/>
            </a:pPr>
            <a:r>
              <a:rPr lang="en-US" b="1" dirty="0"/>
              <a:t>Hypothesis</a:t>
            </a:r>
            <a:r>
              <a:rPr lang="en-US" dirty="0"/>
              <a:t>: If I tell my teacher, they will clean it up for me.</a:t>
            </a:r>
          </a:p>
          <a:p>
            <a:pPr marL="0" indent="0">
              <a:buNone/>
            </a:pPr>
            <a:endParaRPr lang="en-US" dirty="0"/>
          </a:p>
          <a:p>
            <a:pPr marL="0" indent="0">
              <a:buNone/>
            </a:pPr>
            <a:r>
              <a:rPr lang="en-US" b="1" dirty="0"/>
              <a:t>Experiment</a:t>
            </a:r>
            <a:r>
              <a:rPr lang="en-US" dirty="0"/>
              <a:t>: Have a friend keep people away while you tell the teacher.</a:t>
            </a:r>
          </a:p>
          <a:p>
            <a:pPr marL="0" indent="0">
              <a:buNone/>
            </a:pPr>
            <a:endParaRPr lang="en-US" dirty="0"/>
          </a:p>
          <a:p>
            <a:pPr marL="0" indent="0">
              <a:buNone/>
            </a:pPr>
            <a:r>
              <a:rPr lang="en-US" b="1" dirty="0"/>
              <a:t>Collect Data</a:t>
            </a:r>
            <a:r>
              <a:rPr lang="en-US" dirty="0"/>
              <a:t>: The teacher thanks you for letting them know and cleans up the broken glass.</a:t>
            </a:r>
          </a:p>
          <a:p>
            <a:pPr marL="0" indent="0">
              <a:buNone/>
            </a:pPr>
            <a:endParaRPr lang="en-US" dirty="0"/>
          </a:p>
          <a:p>
            <a:pPr marL="0" indent="0">
              <a:buNone/>
            </a:pPr>
            <a:r>
              <a:rPr lang="en-US" dirty="0">
                <a:solidFill>
                  <a:schemeClr val="accent1">
                    <a:lumMod val="75000"/>
                  </a:schemeClr>
                </a:solidFill>
              </a:rPr>
              <a:t>Hypothesis was accepted, no need to revisit the hypothesis</a:t>
            </a:r>
            <a:r>
              <a:rPr lang="en-US" dirty="0"/>
              <a:t>.  You are done!</a:t>
            </a:r>
          </a:p>
        </p:txBody>
      </p:sp>
    </p:spTree>
    <p:extLst>
      <p:ext uri="{BB962C8B-B14F-4D97-AF65-F5344CB8AC3E}">
        <p14:creationId xmlns:p14="http://schemas.microsoft.com/office/powerpoint/2010/main" val="402537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3E5EF-21F3-2AF6-782A-886B4A274918}"/>
              </a:ext>
            </a:extLst>
          </p:cNvPr>
          <p:cNvSpPr>
            <a:spLocks noGrp="1"/>
          </p:cNvSpPr>
          <p:nvPr>
            <p:ph type="title"/>
          </p:nvPr>
        </p:nvSpPr>
        <p:spPr/>
        <p:txBody>
          <a:bodyPr/>
          <a:lstStyle/>
          <a:p>
            <a:r>
              <a:rPr lang="en-US" dirty="0"/>
              <a:t>Practice</a:t>
            </a:r>
          </a:p>
        </p:txBody>
      </p:sp>
      <p:sp>
        <p:nvSpPr>
          <p:cNvPr id="3" name="Content Placeholder 2">
            <a:extLst>
              <a:ext uri="{FF2B5EF4-FFF2-40B4-BE49-F238E27FC236}">
                <a16:creationId xmlns:a16="http://schemas.microsoft.com/office/drawing/2014/main" id="{372E1632-CC73-3508-9C55-013366CE9BA9}"/>
              </a:ext>
            </a:extLst>
          </p:cNvPr>
          <p:cNvSpPr>
            <a:spLocks noGrp="1"/>
          </p:cNvSpPr>
          <p:nvPr>
            <p:ph idx="1"/>
          </p:nvPr>
        </p:nvSpPr>
        <p:spPr/>
        <p:txBody>
          <a:bodyPr/>
          <a:lstStyle/>
          <a:p>
            <a:r>
              <a:rPr lang="en-US" dirty="0"/>
              <a:t>Write a problem that you want to solve with the scientific method.</a:t>
            </a:r>
          </a:p>
          <a:p>
            <a:endParaRPr lang="en-US" dirty="0"/>
          </a:p>
          <a:p>
            <a:r>
              <a:rPr lang="en-US" dirty="0"/>
              <a:t>Use the steps of the scientific method to solve the problem/question.</a:t>
            </a:r>
          </a:p>
          <a:p>
            <a:endParaRPr lang="en-US" dirty="0"/>
          </a:p>
          <a:p>
            <a:r>
              <a:rPr lang="en-US" dirty="0"/>
              <a:t>Be ready to share your work.</a:t>
            </a:r>
          </a:p>
        </p:txBody>
      </p:sp>
    </p:spTree>
    <p:extLst>
      <p:ext uri="{BB962C8B-B14F-4D97-AF65-F5344CB8AC3E}">
        <p14:creationId xmlns:p14="http://schemas.microsoft.com/office/powerpoint/2010/main" val="2869689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706</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Scientific Process and Questioning</vt:lpstr>
      <vt:lpstr>TEKS</vt:lpstr>
      <vt:lpstr>Vocabulary</vt:lpstr>
      <vt:lpstr>Prerequisite Questions</vt:lpstr>
      <vt:lpstr>Essential Question #1</vt:lpstr>
      <vt:lpstr>Scientific Method</vt:lpstr>
      <vt:lpstr>Example 1</vt:lpstr>
      <vt:lpstr>Example 2</vt:lpstr>
      <vt:lpstr>Practice</vt:lpstr>
      <vt:lpstr>Essential Question #2</vt:lpstr>
      <vt:lpstr>Hypothesis vs Theory</vt:lpstr>
      <vt:lpstr>Hypothesis vs Theory</vt:lpstr>
      <vt:lpstr>Concept Mastery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Process and Questioning</dc:title>
  <dc:creator>Kapa, Alfred N</dc:creator>
  <cp:lastModifiedBy>Kapa, Alfred N</cp:lastModifiedBy>
  <cp:revision>1</cp:revision>
  <dcterms:created xsi:type="dcterms:W3CDTF">2022-08-17T01:14:02Z</dcterms:created>
  <dcterms:modified xsi:type="dcterms:W3CDTF">2022-08-17T02:31:32Z</dcterms:modified>
</cp:coreProperties>
</file>