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344" r:id="rId5"/>
    <p:sldId id="313" r:id="rId6"/>
    <p:sldId id="314" r:id="rId7"/>
    <p:sldId id="315" r:id="rId8"/>
    <p:sldId id="309" r:id="rId9"/>
    <p:sldId id="310" r:id="rId10"/>
    <p:sldId id="311" r:id="rId11"/>
    <p:sldId id="312" r:id="rId12"/>
    <p:sldId id="316" r:id="rId13"/>
    <p:sldId id="317" r:id="rId14"/>
    <p:sldId id="321" r:id="rId15"/>
    <p:sldId id="322" r:id="rId16"/>
    <p:sldId id="318" r:id="rId17"/>
    <p:sldId id="319" r:id="rId18"/>
    <p:sldId id="345"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29" r:id="rId34"/>
    <p:sldId id="362" r:id="rId35"/>
    <p:sldId id="363" r:id="rId36"/>
    <p:sldId id="364" r:id="rId37"/>
    <p:sldId id="365" r:id="rId38"/>
    <p:sldId id="366" r:id="rId39"/>
    <p:sldId id="336" r:id="rId40"/>
    <p:sldId id="337" r:id="rId41"/>
    <p:sldId id="338" r:id="rId42"/>
    <p:sldId id="339" r:id="rId43"/>
    <p:sldId id="340" r:id="rId44"/>
    <p:sldId id="342" r:id="rId45"/>
    <p:sldId id="332" r:id="rId46"/>
    <p:sldId id="343" r:id="rId47"/>
    <p:sldId id="334" r:id="rId4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53B91-0026-45BA-9347-2D5C2E5E6CB6}" v="1" dt="2022-09-26T21:26:34.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kins, Kimesha D" userId="S::kimesha.jenkins@killeenisd.org::19aac626-c2b7-4ab5-91ed-80751c5cf01b" providerId="AD" clId="Web-{7036A1C9-14A3-FE0E-42A6-700CF1B04069}"/>
    <pc:docChg chg="modSld">
      <pc:chgData name="Jenkins, Kimesha D" userId="S::kimesha.jenkins@killeenisd.org::19aac626-c2b7-4ab5-91ed-80751c5cf01b" providerId="AD" clId="Web-{7036A1C9-14A3-FE0E-42A6-700CF1B04069}" dt="2022-09-11T22:54:23.952" v="6" actId="20577"/>
      <pc:docMkLst>
        <pc:docMk/>
      </pc:docMkLst>
      <pc:sldChg chg="modSp">
        <pc:chgData name="Jenkins, Kimesha D" userId="S::kimesha.jenkins@killeenisd.org::19aac626-c2b7-4ab5-91ed-80751c5cf01b" providerId="AD" clId="Web-{7036A1C9-14A3-FE0E-42A6-700CF1B04069}" dt="2022-09-11T22:54:11.623" v="2" actId="20577"/>
        <pc:sldMkLst>
          <pc:docMk/>
          <pc:sldMk cId="2554210923" sldId="338"/>
        </pc:sldMkLst>
        <pc:spChg chg="mod">
          <ac:chgData name="Jenkins, Kimesha D" userId="S::kimesha.jenkins@killeenisd.org::19aac626-c2b7-4ab5-91ed-80751c5cf01b" providerId="AD" clId="Web-{7036A1C9-14A3-FE0E-42A6-700CF1B04069}" dt="2022-09-11T22:54:11.623" v="2" actId="20577"/>
          <ac:spMkLst>
            <pc:docMk/>
            <pc:sldMk cId="2554210923" sldId="338"/>
            <ac:spMk id="47107" creationId="{00000000-0000-0000-0000-000000000000}"/>
          </ac:spMkLst>
        </pc:spChg>
      </pc:sldChg>
      <pc:sldChg chg="modSp">
        <pc:chgData name="Jenkins, Kimesha D" userId="S::kimesha.jenkins@killeenisd.org::19aac626-c2b7-4ab5-91ed-80751c5cf01b" providerId="AD" clId="Web-{7036A1C9-14A3-FE0E-42A6-700CF1B04069}" dt="2022-09-11T22:54:23.952" v="6" actId="20577"/>
        <pc:sldMkLst>
          <pc:docMk/>
          <pc:sldMk cId="4255496021" sldId="339"/>
        </pc:sldMkLst>
        <pc:spChg chg="mod">
          <ac:chgData name="Jenkins, Kimesha D" userId="S::kimesha.jenkins@killeenisd.org::19aac626-c2b7-4ab5-91ed-80751c5cf01b" providerId="AD" clId="Web-{7036A1C9-14A3-FE0E-42A6-700CF1B04069}" dt="2022-09-11T22:54:23.952" v="6" actId="20577"/>
          <ac:spMkLst>
            <pc:docMk/>
            <pc:sldMk cId="4255496021" sldId="339"/>
            <ac:spMk id="48131" creationId="{00000000-0000-0000-0000-000000000000}"/>
          </ac:spMkLst>
        </pc:spChg>
      </pc:sldChg>
    </pc:docChg>
  </pc:docChgLst>
  <pc:docChgLst>
    <pc:chgData name="Kapa, Alfred N" userId="b48ecf43-ec77-482d-86e1-279bfb03a440" providerId="ADAL" clId="{F9E53B91-0026-45BA-9347-2D5C2E5E6CB6}"/>
    <pc:docChg chg="delSld modSld">
      <pc:chgData name="Kapa, Alfred N" userId="b48ecf43-ec77-482d-86e1-279bfb03a440" providerId="ADAL" clId="{F9E53B91-0026-45BA-9347-2D5C2E5E6CB6}" dt="2022-09-26T21:27:24.039" v="138"/>
      <pc:docMkLst>
        <pc:docMk/>
      </pc:docMkLst>
      <pc:sldChg chg="modSp mod">
        <pc:chgData name="Kapa, Alfred N" userId="b48ecf43-ec77-482d-86e1-279bfb03a440" providerId="ADAL" clId="{F9E53B91-0026-45BA-9347-2D5C2E5E6CB6}" dt="2022-09-26T19:11:24.267" v="8" actId="20577"/>
        <pc:sldMkLst>
          <pc:docMk/>
          <pc:sldMk cId="0" sldId="256"/>
        </pc:sldMkLst>
        <pc:spChg chg="mod">
          <ac:chgData name="Kapa, Alfred N" userId="b48ecf43-ec77-482d-86e1-279bfb03a440" providerId="ADAL" clId="{F9E53B91-0026-45BA-9347-2D5C2E5E6CB6}" dt="2022-09-26T19:11:24.267" v="8" actId="20577"/>
          <ac:spMkLst>
            <pc:docMk/>
            <pc:sldMk cId="0" sldId="256"/>
            <ac:spMk id="2050" creationId="{00000000-0000-0000-0000-000000000000}"/>
          </ac:spMkLst>
        </pc:spChg>
      </pc:sldChg>
      <pc:sldChg chg="modSp del mod">
        <pc:chgData name="Kapa, Alfred N" userId="b48ecf43-ec77-482d-86e1-279bfb03a440" providerId="ADAL" clId="{F9E53B91-0026-45BA-9347-2D5C2E5E6CB6}" dt="2022-09-26T19:11:50.952" v="19" actId="47"/>
        <pc:sldMkLst>
          <pc:docMk/>
          <pc:sldMk cId="0" sldId="308"/>
        </pc:sldMkLst>
        <pc:spChg chg="mod">
          <ac:chgData name="Kapa, Alfred N" userId="b48ecf43-ec77-482d-86e1-279bfb03a440" providerId="ADAL" clId="{F9E53B91-0026-45BA-9347-2D5C2E5E6CB6}" dt="2022-09-26T19:11:35.875" v="18" actId="20577"/>
          <ac:spMkLst>
            <pc:docMk/>
            <pc:sldMk cId="0" sldId="308"/>
            <ac:spMk id="3075" creationId="{00000000-0000-0000-0000-000000000000}"/>
          </ac:spMkLst>
        </pc:spChg>
      </pc:sldChg>
      <pc:sldChg chg="modSp mod">
        <pc:chgData name="Kapa, Alfred N" userId="b48ecf43-ec77-482d-86e1-279bfb03a440" providerId="ADAL" clId="{F9E53B91-0026-45BA-9347-2D5C2E5E6CB6}" dt="2022-09-26T19:12:12.585" v="50" actId="404"/>
        <pc:sldMkLst>
          <pc:docMk/>
          <pc:sldMk cId="0" sldId="313"/>
        </pc:sldMkLst>
        <pc:spChg chg="mod">
          <ac:chgData name="Kapa, Alfred N" userId="b48ecf43-ec77-482d-86e1-279bfb03a440" providerId="ADAL" clId="{F9E53B91-0026-45BA-9347-2D5C2E5E6CB6}" dt="2022-09-26T19:12:12.585" v="50" actId="404"/>
          <ac:spMkLst>
            <pc:docMk/>
            <pc:sldMk cId="0" sldId="313"/>
            <ac:spMk id="8194" creationId="{00000000-0000-0000-0000-000000000000}"/>
          </ac:spMkLst>
        </pc:spChg>
      </pc:sldChg>
      <pc:sldChg chg="modSp mod">
        <pc:chgData name="Kapa, Alfred N" userId="b48ecf43-ec77-482d-86e1-279bfb03a440" providerId="ADAL" clId="{F9E53B91-0026-45BA-9347-2D5C2E5E6CB6}" dt="2022-09-26T21:27:24.039" v="138"/>
        <pc:sldMkLst>
          <pc:docMk/>
          <pc:sldMk cId="2709377130" sldId="328"/>
        </pc:sldMkLst>
        <pc:spChg chg="mod">
          <ac:chgData name="Kapa, Alfred N" userId="b48ecf43-ec77-482d-86e1-279bfb03a440" providerId="ADAL" clId="{F9E53B91-0026-45BA-9347-2D5C2E5E6CB6}" dt="2022-09-26T21:27:24.039" v="138"/>
          <ac:spMkLst>
            <pc:docMk/>
            <pc:sldMk cId="2709377130" sldId="328"/>
            <ac:spMk id="4" creationId="{00000000-0000-0000-0000-000000000000}"/>
          </ac:spMkLst>
        </pc:spChg>
      </pc:sldChg>
      <pc:sldChg chg="modSp mod">
        <pc:chgData name="Kapa, Alfred N" userId="b48ecf43-ec77-482d-86e1-279bfb03a440" providerId="ADAL" clId="{F9E53B91-0026-45BA-9347-2D5C2E5E6CB6}" dt="2022-09-26T21:26:52.142" v="129" actId="207"/>
        <pc:sldMkLst>
          <pc:docMk/>
          <pc:sldMk cId="918017811" sldId="329"/>
        </pc:sldMkLst>
        <pc:spChg chg="mod">
          <ac:chgData name="Kapa, Alfred N" userId="b48ecf43-ec77-482d-86e1-279bfb03a440" providerId="ADAL" clId="{F9E53B91-0026-45BA-9347-2D5C2E5E6CB6}" dt="2022-09-26T21:26:52.142" v="129" actId="207"/>
          <ac:spMkLst>
            <pc:docMk/>
            <pc:sldMk cId="918017811" sldId="329"/>
            <ac:spMk id="3789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D02BF3-BF6B-4196-8A27-EF15B25A4612}" type="slidenum">
              <a:rPr lang="en-US" altLang="en-US"/>
              <a:pPr>
                <a:defRPr/>
              </a:pPr>
              <a:t>‹#›</a:t>
            </a:fld>
            <a:endParaRPr lang="en-US" altLang="en-US"/>
          </a:p>
        </p:txBody>
      </p:sp>
    </p:spTree>
    <p:extLst>
      <p:ext uri="{BB962C8B-B14F-4D97-AF65-F5344CB8AC3E}">
        <p14:creationId xmlns:p14="http://schemas.microsoft.com/office/powerpoint/2010/main" val="375160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0E81DA-C325-41AB-8DA6-1417D196322F}" type="slidenum">
              <a:rPr lang="en-US" altLang="en-US"/>
              <a:pPr>
                <a:defRPr/>
              </a:pPr>
              <a:t>‹#›</a:t>
            </a:fld>
            <a:endParaRPr lang="en-US" altLang="en-US"/>
          </a:p>
        </p:txBody>
      </p:sp>
    </p:spTree>
    <p:extLst>
      <p:ext uri="{BB962C8B-B14F-4D97-AF65-F5344CB8AC3E}">
        <p14:creationId xmlns:p14="http://schemas.microsoft.com/office/powerpoint/2010/main" val="366456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4A4B07-3A5B-4E7F-8A44-C6869EA1843B}" type="slidenum">
              <a:rPr lang="en-US" altLang="en-US"/>
              <a:pPr>
                <a:defRPr/>
              </a:pPr>
              <a:t>‹#›</a:t>
            </a:fld>
            <a:endParaRPr lang="en-US" altLang="en-US"/>
          </a:p>
        </p:txBody>
      </p:sp>
    </p:spTree>
    <p:extLst>
      <p:ext uri="{BB962C8B-B14F-4D97-AF65-F5344CB8AC3E}">
        <p14:creationId xmlns:p14="http://schemas.microsoft.com/office/powerpoint/2010/main" val="188577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96BA39-1C85-4EAD-98BB-9219B4D5A321}" type="slidenum">
              <a:rPr lang="en-US" altLang="en-US"/>
              <a:pPr>
                <a:defRPr/>
              </a:pPr>
              <a:t>‹#›</a:t>
            </a:fld>
            <a:endParaRPr lang="en-US" altLang="en-US"/>
          </a:p>
        </p:txBody>
      </p:sp>
    </p:spTree>
    <p:extLst>
      <p:ext uri="{BB962C8B-B14F-4D97-AF65-F5344CB8AC3E}">
        <p14:creationId xmlns:p14="http://schemas.microsoft.com/office/powerpoint/2010/main" val="339567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B35FEEA-F09E-4D12-8804-EDA38F3C90ED}" type="slidenum">
              <a:rPr lang="en-US" altLang="en-US"/>
              <a:pPr>
                <a:defRPr/>
              </a:pPr>
              <a:t>‹#›</a:t>
            </a:fld>
            <a:endParaRPr lang="en-US" altLang="en-US"/>
          </a:p>
        </p:txBody>
      </p:sp>
    </p:spTree>
    <p:extLst>
      <p:ext uri="{BB962C8B-B14F-4D97-AF65-F5344CB8AC3E}">
        <p14:creationId xmlns:p14="http://schemas.microsoft.com/office/powerpoint/2010/main" val="413045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1EC6C27-34F0-42BC-AE5A-FAFA3DD30BA9}" type="slidenum">
              <a:rPr lang="en-US" altLang="en-US"/>
              <a:pPr>
                <a:defRPr/>
              </a:pPr>
              <a:t>‹#›</a:t>
            </a:fld>
            <a:endParaRPr lang="en-US" altLang="en-US"/>
          </a:p>
        </p:txBody>
      </p:sp>
    </p:spTree>
    <p:extLst>
      <p:ext uri="{BB962C8B-B14F-4D97-AF65-F5344CB8AC3E}">
        <p14:creationId xmlns:p14="http://schemas.microsoft.com/office/powerpoint/2010/main" val="88973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9440108-C934-456D-AB1D-5619AB2DA474}" type="slidenum">
              <a:rPr lang="en-US" altLang="en-US"/>
              <a:pPr>
                <a:defRPr/>
              </a:pPr>
              <a:t>‹#›</a:t>
            </a:fld>
            <a:endParaRPr lang="en-US" altLang="en-US"/>
          </a:p>
        </p:txBody>
      </p:sp>
    </p:spTree>
    <p:extLst>
      <p:ext uri="{BB962C8B-B14F-4D97-AF65-F5344CB8AC3E}">
        <p14:creationId xmlns:p14="http://schemas.microsoft.com/office/powerpoint/2010/main" val="198924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8B223A6-F97B-4890-A9D0-21F3C0F6A624}" type="slidenum">
              <a:rPr lang="en-US" altLang="en-US"/>
              <a:pPr>
                <a:defRPr/>
              </a:pPr>
              <a:t>‹#›</a:t>
            </a:fld>
            <a:endParaRPr lang="en-US" altLang="en-US"/>
          </a:p>
        </p:txBody>
      </p:sp>
    </p:spTree>
    <p:extLst>
      <p:ext uri="{BB962C8B-B14F-4D97-AF65-F5344CB8AC3E}">
        <p14:creationId xmlns:p14="http://schemas.microsoft.com/office/powerpoint/2010/main" val="401527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62E29F8-CFF0-4917-A0B2-F4F9FC540AD9}" type="slidenum">
              <a:rPr lang="en-US" altLang="en-US"/>
              <a:pPr>
                <a:defRPr/>
              </a:pPr>
              <a:t>‹#›</a:t>
            </a:fld>
            <a:endParaRPr lang="en-US" altLang="en-US"/>
          </a:p>
        </p:txBody>
      </p:sp>
    </p:spTree>
    <p:extLst>
      <p:ext uri="{BB962C8B-B14F-4D97-AF65-F5344CB8AC3E}">
        <p14:creationId xmlns:p14="http://schemas.microsoft.com/office/powerpoint/2010/main" val="39339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498E20-521F-4124-8493-541A171DD8EC}" type="slidenum">
              <a:rPr lang="en-US" altLang="en-US"/>
              <a:pPr>
                <a:defRPr/>
              </a:pPr>
              <a:t>‹#›</a:t>
            </a:fld>
            <a:endParaRPr lang="en-US" altLang="en-US"/>
          </a:p>
        </p:txBody>
      </p:sp>
    </p:spTree>
    <p:extLst>
      <p:ext uri="{BB962C8B-B14F-4D97-AF65-F5344CB8AC3E}">
        <p14:creationId xmlns:p14="http://schemas.microsoft.com/office/powerpoint/2010/main" val="128843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7FBB09-39E0-409C-8CF2-C41ABDB99139}" type="slidenum">
              <a:rPr lang="en-US" altLang="en-US"/>
              <a:pPr>
                <a:defRPr/>
              </a:pPr>
              <a:t>‹#›</a:t>
            </a:fld>
            <a:endParaRPr lang="en-US" altLang="en-US"/>
          </a:p>
        </p:txBody>
      </p:sp>
    </p:spTree>
    <p:extLst>
      <p:ext uri="{BB962C8B-B14F-4D97-AF65-F5344CB8AC3E}">
        <p14:creationId xmlns:p14="http://schemas.microsoft.com/office/powerpoint/2010/main" val="190031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697433F-23ED-47EB-963C-7204643B778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30425"/>
            <a:ext cx="10363200" cy="1470025"/>
          </a:xfrm>
        </p:spPr>
        <p:txBody>
          <a:bodyPr/>
          <a:lstStyle/>
          <a:p>
            <a:pPr eaLnBrk="1" hangingPunct="1"/>
            <a:r>
              <a:rPr lang="en-US" altLang="en-US" dirty="0"/>
              <a:t>Transport and </a:t>
            </a:r>
            <a:r>
              <a:rPr lang="en-US" altLang="en-US"/>
              <a:t>Tonicity </a:t>
            </a:r>
            <a:r>
              <a:rPr lang="en-US" altLang="en-US" smtClean="0"/>
              <a:t>Omega Notes</a:t>
            </a:r>
            <a:endParaRPr lang="en-US" altLang="en-US" dirty="0"/>
          </a:p>
        </p:txBody>
      </p:sp>
      <p:sp>
        <p:nvSpPr>
          <p:cNvPr id="2051" name="Rectangle 3"/>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Rectangle 215"/>
          <p:cNvSpPr/>
          <p:nvPr/>
        </p:nvSpPr>
        <p:spPr>
          <a:xfrm>
            <a:off x="2057400" y="3962400"/>
            <a:ext cx="8077200" cy="1371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 name="Rectangle 214"/>
          <p:cNvSpPr/>
          <p:nvPr/>
        </p:nvSpPr>
        <p:spPr>
          <a:xfrm>
            <a:off x="2057400" y="5410200"/>
            <a:ext cx="8077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2057400" y="2514600"/>
            <a:ext cx="8077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49" name="Title 1"/>
          <p:cNvSpPr>
            <a:spLocks noGrp="1"/>
          </p:cNvSpPr>
          <p:nvPr>
            <p:ph type="title"/>
          </p:nvPr>
        </p:nvSpPr>
        <p:spPr/>
        <p:txBody>
          <a:bodyPr/>
          <a:lstStyle/>
          <a:p>
            <a:pPr algn="l"/>
            <a:r>
              <a:rPr lang="en-US" altLang="en-US" dirty="0"/>
              <a:t>Cell (or Plasma) Membrane</a:t>
            </a:r>
            <a:endParaRPr lang="en-US" altLang="en-US" sz="3600" dirty="0"/>
          </a:p>
        </p:txBody>
      </p:sp>
      <p:grpSp>
        <p:nvGrpSpPr>
          <p:cNvPr id="6150" name="Group 108"/>
          <p:cNvGrpSpPr>
            <a:grpSpLocks/>
          </p:cNvGrpSpPr>
          <p:nvPr/>
        </p:nvGrpSpPr>
        <p:grpSpPr bwMode="auto">
          <a:xfrm>
            <a:off x="2057400" y="3505200"/>
            <a:ext cx="8153400" cy="1371600"/>
            <a:chOff x="685800" y="3200400"/>
            <a:chExt cx="8153400" cy="1371600"/>
          </a:xfrm>
        </p:grpSpPr>
        <p:grpSp>
          <p:nvGrpSpPr>
            <p:cNvPr id="6258" name="Group 6"/>
            <p:cNvGrpSpPr>
              <a:grpSpLocks/>
            </p:cNvGrpSpPr>
            <p:nvPr/>
          </p:nvGrpSpPr>
          <p:grpSpPr bwMode="auto">
            <a:xfrm>
              <a:off x="685800" y="3276600"/>
              <a:ext cx="533400" cy="1143000"/>
              <a:chOff x="7162800" y="2286000"/>
              <a:chExt cx="533400" cy="1143000"/>
            </a:xfrm>
          </p:grpSpPr>
          <p:sp>
            <p:nvSpPr>
              <p:cNvPr id="4"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59" name="Group 8"/>
            <p:cNvGrpSpPr>
              <a:grpSpLocks/>
            </p:cNvGrpSpPr>
            <p:nvPr/>
          </p:nvGrpSpPr>
          <p:grpSpPr bwMode="auto">
            <a:xfrm>
              <a:off x="1143000" y="3276600"/>
              <a:ext cx="533400" cy="1143000"/>
              <a:chOff x="7162800" y="2286000"/>
              <a:chExt cx="533400" cy="1143000"/>
            </a:xfrm>
          </p:grpSpPr>
          <p:sp>
            <p:nvSpPr>
              <p:cNvPr id="10"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2"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0" name="Group 12"/>
            <p:cNvGrpSpPr>
              <a:grpSpLocks/>
            </p:cNvGrpSpPr>
            <p:nvPr/>
          </p:nvGrpSpPr>
          <p:grpSpPr bwMode="auto">
            <a:xfrm>
              <a:off x="1447800" y="3276600"/>
              <a:ext cx="533400" cy="1143000"/>
              <a:chOff x="7162800" y="2286000"/>
              <a:chExt cx="533400" cy="1143000"/>
            </a:xfrm>
          </p:grpSpPr>
          <p:sp>
            <p:nvSpPr>
              <p:cNvPr id="14"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1" name="Group 16"/>
            <p:cNvGrpSpPr>
              <a:grpSpLocks/>
            </p:cNvGrpSpPr>
            <p:nvPr/>
          </p:nvGrpSpPr>
          <p:grpSpPr bwMode="auto">
            <a:xfrm>
              <a:off x="1905000" y="3276600"/>
              <a:ext cx="533400" cy="1143000"/>
              <a:chOff x="7162800" y="2286000"/>
              <a:chExt cx="533400" cy="1143000"/>
            </a:xfrm>
          </p:grpSpPr>
          <p:sp>
            <p:nvSpPr>
              <p:cNvPr id="18"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2" name="Group 20"/>
            <p:cNvGrpSpPr>
              <a:grpSpLocks/>
            </p:cNvGrpSpPr>
            <p:nvPr/>
          </p:nvGrpSpPr>
          <p:grpSpPr bwMode="auto">
            <a:xfrm>
              <a:off x="2286000" y="3352800"/>
              <a:ext cx="533400" cy="1143000"/>
              <a:chOff x="7162800" y="2286000"/>
              <a:chExt cx="533400" cy="1143000"/>
            </a:xfrm>
          </p:grpSpPr>
          <p:sp>
            <p:nvSpPr>
              <p:cNvPr id="22"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3" name="Group 24"/>
            <p:cNvGrpSpPr>
              <a:grpSpLocks/>
            </p:cNvGrpSpPr>
            <p:nvPr/>
          </p:nvGrpSpPr>
          <p:grpSpPr bwMode="auto">
            <a:xfrm>
              <a:off x="2590800" y="3276600"/>
              <a:ext cx="533400" cy="1143000"/>
              <a:chOff x="7162800" y="2286000"/>
              <a:chExt cx="533400" cy="1143000"/>
            </a:xfrm>
          </p:grpSpPr>
          <p:sp>
            <p:nvSpPr>
              <p:cNvPr id="2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4" name="Group 28"/>
            <p:cNvGrpSpPr>
              <a:grpSpLocks/>
            </p:cNvGrpSpPr>
            <p:nvPr/>
          </p:nvGrpSpPr>
          <p:grpSpPr bwMode="auto">
            <a:xfrm>
              <a:off x="3048000" y="3276600"/>
              <a:ext cx="533400" cy="1143000"/>
              <a:chOff x="7162800" y="2286000"/>
              <a:chExt cx="533400" cy="1143000"/>
            </a:xfrm>
          </p:grpSpPr>
          <p:sp>
            <p:nvSpPr>
              <p:cNvPr id="30"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 name="Freeform 3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Freeform 3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5" name="Group 32"/>
            <p:cNvGrpSpPr>
              <a:grpSpLocks/>
            </p:cNvGrpSpPr>
            <p:nvPr/>
          </p:nvGrpSpPr>
          <p:grpSpPr bwMode="auto">
            <a:xfrm>
              <a:off x="35052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6" name="Group 36"/>
            <p:cNvGrpSpPr>
              <a:grpSpLocks/>
            </p:cNvGrpSpPr>
            <p:nvPr/>
          </p:nvGrpSpPr>
          <p:grpSpPr bwMode="auto">
            <a:xfrm>
              <a:off x="914400" y="3429000"/>
              <a:ext cx="533400" cy="1143000"/>
              <a:chOff x="7162800" y="2286000"/>
              <a:chExt cx="533400" cy="1143000"/>
            </a:xfrm>
          </p:grpSpPr>
          <p:sp>
            <p:nvSpPr>
              <p:cNvPr id="38" name="Oval 3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9" name="Freeform 3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0" name="Freeform 3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7" name="Group 40"/>
            <p:cNvGrpSpPr>
              <a:grpSpLocks/>
            </p:cNvGrpSpPr>
            <p:nvPr/>
          </p:nvGrpSpPr>
          <p:grpSpPr bwMode="auto">
            <a:xfrm>
              <a:off x="3657600" y="3276600"/>
              <a:ext cx="533400" cy="1143000"/>
              <a:chOff x="7162800" y="2286000"/>
              <a:chExt cx="533400" cy="1143000"/>
            </a:xfrm>
          </p:grpSpPr>
          <p:sp>
            <p:nvSpPr>
              <p:cNvPr id="42" name="Oval 4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8" name="Group 44"/>
            <p:cNvGrpSpPr>
              <a:grpSpLocks/>
            </p:cNvGrpSpPr>
            <p:nvPr/>
          </p:nvGrpSpPr>
          <p:grpSpPr bwMode="auto">
            <a:xfrm>
              <a:off x="4038600" y="32766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69" name="Group 48"/>
            <p:cNvGrpSpPr>
              <a:grpSpLocks/>
            </p:cNvGrpSpPr>
            <p:nvPr/>
          </p:nvGrpSpPr>
          <p:grpSpPr bwMode="auto">
            <a:xfrm>
              <a:off x="4495800" y="3276600"/>
              <a:ext cx="533400" cy="1143000"/>
              <a:chOff x="7162800" y="2286000"/>
              <a:chExt cx="533400" cy="1143000"/>
            </a:xfrm>
          </p:grpSpPr>
          <p:sp>
            <p:nvSpPr>
              <p:cNvPr id="50" name="Oval 4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1" name="Freeform 5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2" name="Freeform 5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0" name="Group 52"/>
            <p:cNvGrpSpPr>
              <a:grpSpLocks/>
            </p:cNvGrpSpPr>
            <p:nvPr/>
          </p:nvGrpSpPr>
          <p:grpSpPr bwMode="auto">
            <a:xfrm>
              <a:off x="4953000" y="3352800"/>
              <a:ext cx="533400" cy="1143000"/>
              <a:chOff x="7162800" y="2286000"/>
              <a:chExt cx="533400" cy="1143000"/>
            </a:xfrm>
          </p:grpSpPr>
          <p:sp>
            <p:nvSpPr>
              <p:cNvPr id="54" name="Oval 5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1" name="Group 56"/>
            <p:cNvGrpSpPr>
              <a:grpSpLocks/>
            </p:cNvGrpSpPr>
            <p:nvPr/>
          </p:nvGrpSpPr>
          <p:grpSpPr bwMode="auto">
            <a:xfrm>
              <a:off x="4724400" y="32004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2" name="Group 60"/>
            <p:cNvGrpSpPr>
              <a:grpSpLocks/>
            </p:cNvGrpSpPr>
            <p:nvPr/>
          </p:nvGrpSpPr>
          <p:grpSpPr bwMode="auto">
            <a:xfrm>
              <a:off x="5334000" y="3352800"/>
              <a:ext cx="533400" cy="1143000"/>
              <a:chOff x="7162800" y="2286000"/>
              <a:chExt cx="533400" cy="1143000"/>
            </a:xfrm>
          </p:grpSpPr>
          <p:sp>
            <p:nvSpPr>
              <p:cNvPr id="62" name="Oval 6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3" name="Freeform 6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4" name="Freeform 6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3"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4" name="Group 68"/>
            <p:cNvGrpSpPr>
              <a:grpSpLocks/>
            </p:cNvGrpSpPr>
            <p:nvPr/>
          </p:nvGrpSpPr>
          <p:grpSpPr bwMode="auto">
            <a:xfrm>
              <a:off x="6019800" y="32766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5" name="Group 72"/>
            <p:cNvGrpSpPr>
              <a:grpSpLocks/>
            </p:cNvGrpSpPr>
            <p:nvPr/>
          </p:nvGrpSpPr>
          <p:grpSpPr bwMode="auto">
            <a:xfrm>
              <a:off x="6400800" y="3352800"/>
              <a:ext cx="533400" cy="1143000"/>
              <a:chOff x="7162800" y="2286000"/>
              <a:chExt cx="533400" cy="1143000"/>
            </a:xfrm>
          </p:grpSpPr>
          <p:sp>
            <p:nvSpPr>
              <p:cNvPr id="74" name="Oval 7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5" name="Freeform 7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6" name="Freeform 7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6" name="Group 76"/>
            <p:cNvGrpSpPr>
              <a:grpSpLocks/>
            </p:cNvGrpSpPr>
            <p:nvPr/>
          </p:nvGrpSpPr>
          <p:grpSpPr bwMode="auto">
            <a:xfrm>
              <a:off x="6629400" y="3352800"/>
              <a:ext cx="533400" cy="1143000"/>
              <a:chOff x="7162800" y="2286000"/>
              <a:chExt cx="533400" cy="1143000"/>
            </a:xfrm>
          </p:grpSpPr>
          <p:sp>
            <p:nvSpPr>
              <p:cNvPr id="78" name="Oval 7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7" name="Group 80"/>
            <p:cNvGrpSpPr>
              <a:grpSpLocks/>
            </p:cNvGrpSpPr>
            <p:nvPr/>
          </p:nvGrpSpPr>
          <p:grpSpPr bwMode="auto">
            <a:xfrm>
              <a:off x="6934200" y="32004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8" name="Group 84"/>
            <p:cNvGrpSpPr>
              <a:grpSpLocks/>
            </p:cNvGrpSpPr>
            <p:nvPr/>
          </p:nvGrpSpPr>
          <p:grpSpPr bwMode="auto">
            <a:xfrm>
              <a:off x="7239000" y="3429000"/>
              <a:ext cx="533400" cy="1143000"/>
              <a:chOff x="7162800" y="2286000"/>
              <a:chExt cx="533400" cy="1143000"/>
            </a:xfrm>
          </p:grpSpPr>
          <p:sp>
            <p:nvSpPr>
              <p:cNvPr id="86" name="Oval 8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7" name="Freeform 8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8" name="Freeform 8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79" name="Group 88"/>
            <p:cNvGrpSpPr>
              <a:grpSpLocks/>
            </p:cNvGrpSpPr>
            <p:nvPr/>
          </p:nvGrpSpPr>
          <p:grpSpPr bwMode="auto">
            <a:xfrm>
              <a:off x="7391400" y="3276600"/>
              <a:ext cx="533400" cy="1143000"/>
              <a:chOff x="7162800" y="2286000"/>
              <a:chExt cx="533400" cy="1143000"/>
            </a:xfrm>
          </p:grpSpPr>
          <p:sp>
            <p:nvSpPr>
              <p:cNvPr id="90" name="Oval 8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80" name="Group 92"/>
            <p:cNvGrpSpPr>
              <a:grpSpLocks/>
            </p:cNvGrpSpPr>
            <p:nvPr/>
          </p:nvGrpSpPr>
          <p:grpSpPr bwMode="auto">
            <a:xfrm>
              <a:off x="7772400" y="3429000"/>
              <a:ext cx="533400" cy="1143000"/>
              <a:chOff x="7162800" y="2286000"/>
              <a:chExt cx="533400" cy="1143000"/>
            </a:xfrm>
          </p:grpSpPr>
          <p:sp>
            <p:nvSpPr>
              <p:cNvPr id="94" name="Oval 9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9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9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81" name="Group 96"/>
            <p:cNvGrpSpPr>
              <a:grpSpLocks/>
            </p:cNvGrpSpPr>
            <p:nvPr/>
          </p:nvGrpSpPr>
          <p:grpSpPr bwMode="auto">
            <a:xfrm>
              <a:off x="8077200" y="3429000"/>
              <a:ext cx="533400" cy="1143000"/>
              <a:chOff x="7162800" y="2286000"/>
              <a:chExt cx="533400" cy="1143000"/>
            </a:xfrm>
          </p:grpSpPr>
          <p:sp>
            <p:nvSpPr>
              <p:cNvPr id="98" name="Oval 9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9" name="Freeform 9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0" name="Freeform 9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82" name="Group 100"/>
            <p:cNvGrpSpPr>
              <a:grpSpLocks/>
            </p:cNvGrpSpPr>
            <p:nvPr/>
          </p:nvGrpSpPr>
          <p:grpSpPr bwMode="auto">
            <a:xfrm>
              <a:off x="8305800" y="3352800"/>
              <a:ext cx="533400" cy="1143000"/>
              <a:chOff x="7162800" y="2286000"/>
              <a:chExt cx="533400" cy="1143000"/>
            </a:xfrm>
          </p:grpSpPr>
          <p:sp>
            <p:nvSpPr>
              <p:cNvPr id="102" name="Oval 10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0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0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283" name="Group 104"/>
            <p:cNvGrpSpPr>
              <a:grpSpLocks/>
            </p:cNvGrpSpPr>
            <p:nvPr/>
          </p:nvGrpSpPr>
          <p:grpSpPr bwMode="auto">
            <a:xfrm>
              <a:off x="2819400" y="3429000"/>
              <a:ext cx="533400" cy="1143000"/>
              <a:chOff x="7162800" y="2286000"/>
              <a:chExt cx="533400" cy="1143000"/>
            </a:xfrm>
          </p:grpSpPr>
          <p:sp>
            <p:nvSpPr>
              <p:cNvPr id="106" name="Oval 10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10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10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6151" name="Group 109"/>
          <p:cNvGrpSpPr>
            <a:grpSpLocks/>
          </p:cNvGrpSpPr>
          <p:nvPr/>
        </p:nvGrpSpPr>
        <p:grpSpPr bwMode="auto">
          <a:xfrm rot="10800000">
            <a:off x="2057400" y="4419600"/>
            <a:ext cx="8153400" cy="1371600"/>
            <a:chOff x="685800" y="3200400"/>
            <a:chExt cx="8153400" cy="1371600"/>
          </a:xfrm>
        </p:grpSpPr>
        <p:grpSp>
          <p:nvGrpSpPr>
            <p:cNvPr id="6154" name="Group 6"/>
            <p:cNvGrpSpPr>
              <a:grpSpLocks/>
            </p:cNvGrpSpPr>
            <p:nvPr/>
          </p:nvGrpSpPr>
          <p:grpSpPr bwMode="auto">
            <a:xfrm>
              <a:off x="685800" y="3276600"/>
              <a:ext cx="533400" cy="1143000"/>
              <a:chOff x="7162800" y="2286000"/>
              <a:chExt cx="533400" cy="1143000"/>
            </a:xfrm>
          </p:grpSpPr>
          <p:sp>
            <p:nvSpPr>
              <p:cNvPr id="212"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55" name="Group 8"/>
            <p:cNvGrpSpPr>
              <a:grpSpLocks/>
            </p:cNvGrpSpPr>
            <p:nvPr/>
          </p:nvGrpSpPr>
          <p:grpSpPr bwMode="auto">
            <a:xfrm>
              <a:off x="1143000" y="3276600"/>
              <a:ext cx="533400" cy="1143000"/>
              <a:chOff x="7162800" y="2286000"/>
              <a:chExt cx="533400" cy="1143000"/>
            </a:xfrm>
          </p:grpSpPr>
          <p:sp>
            <p:nvSpPr>
              <p:cNvPr id="209"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56" name="Group 12"/>
            <p:cNvGrpSpPr>
              <a:grpSpLocks/>
            </p:cNvGrpSpPr>
            <p:nvPr/>
          </p:nvGrpSpPr>
          <p:grpSpPr bwMode="auto">
            <a:xfrm>
              <a:off x="1447800" y="3276600"/>
              <a:ext cx="533400" cy="1143000"/>
              <a:chOff x="7162800" y="2286000"/>
              <a:chExt cx="533400" cy="1143000"/>
            </a:xfrm>
          </p:grpSpPr>
          <p:sp>
            <p:nvSpPr>
              <p:cNvPr id="206"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57" name="Group 16"/>
            <p:cNvGrpSpPr>
              <a:grpSpLocks/>
            </p:cNvGrpSpPr>
            <p:nvPr/>
          </p:nvGrpSpPr>
          <p:grpSpPr bwMode="auto">
            <a:xfrm>
              <a:off x="1905000" y="3276600"/>
              <a:ext cx="533400" cy="1143000"/>
              <a:chOff x="7162800" y="2286000"/>
              <a:chExt cx="533400" cy="1143000"/>
            </a:xfrm>
          </p:grpSpPr>
          <p:sp>
            <p:nvSpPr>
              <p:cNvPr id="203"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58" name="Group 20"/>
            <p:cNvGrpSpPr>
              <a:grpSpLocks/>
            </p:cNvGrpSpPr>
            <p:nvPr/>
          </p:nvGrpSpPr>
          <p:grpSpPr bwMode="auto">
            <a:xfrm>
              <a:off x="2286000" y="3352800"/>
              <a:ext cx="533400" cy="1143000"/>
              <a:chOff x="7162800" y="2286000"/>
              <a:chExt cx="533400" cy="1143000"/>
            </a:xfrm>
          </p:grpSpPr>
          <p:sp>
            <p:nvSpPr>
              <p:cNvPr id="200"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59" name="Group 24"/>
            <p:cNvGrpSpPr>
              <a:grpSpLocks/>
            </p:cNvGrpSpPr>
            <p:nvPr/>
          </p:nvGrpSpPr>
          <p:grpSpPr bwMode="auto">
            <a:xfrm>
              <a:off x="2590800" y="3276600"/>
              <a:ext cx="533400" cy="1143000"/>
              <a:chOff x="7162800" y="2286000"/>
              <a:chExt cx="533400" cy="1143000"/>
            </a:xfrm>
          </p:grpSpPr>
          <p:sp>
            <p:nvSpPr>
              <p:cNvPr id="197"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0" name="Group 28"/>
            <p:cNvGrpSpPr>
              <a:grpSpLocks/>
            </p:cNvGrpSpPr>
            <p:nvPr/>
          </p:nvGrpSpPr>
          <p:grpSpPr bwMode="auto">
            <a:xfrm>
              <a:off x="3048000" y="3276600"/>
              <a:ext cx="533400" cy="1143000"/>
              <a:chOff x="7162800" y="2286000"/>
              <a:chExt cx="533400" cy="1143000"/>
            </a:xfrm>
          </p:grpSpPr>
          <p:sp>
            <p:nvSpPr>
              <p:cNvPr id="194" name="Oval 19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1" name="Group 32"/>
            <p:cNvGrpSpPr>
              <a:grpSpLocks/>
            </p:cNvGrpSpPr>
            <p:nvPr/>
          </p:nvGrpSpPr>
          <p:grpSpPr bwMode="auto">
            <a:xfrm>
              <a:off x="3505200" y="3352800"/>
              <a:ext cx="533400" cy="1143000"/>
              <a:chOff x="7162800" y="2286000"/>
              <a:chExt cx="533400" cy="1143000"/>
            </a:xfrm>
          </p:grpSpPr>
          <p:sp>
            <p:nvSpPr>
              <p:cNvPr id="191" name="Oval 19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2" name="Group 36"/>
            <p:cNvGrpSpPr>
              <a:grpSpLocks/>
            </p:cNvGrpSpPr>
            <p:nvPr/>
          </p:nvGrpSpPr>
          <p:grpSpPr bwMode="auto">
            <a:xfrm>
              <a:off x="914400" y="34290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3" name="Group 40"/>
            <p:cNvGrpSpPr>
              <a:grpSpLocks/>
            </p:cNvGrpSpPr>
            <p:nvPr/>
          </p:nvGrpSpPr>
          <p:grpSpPr bwMode="auto">
            <a:xfrm>
              <a:off x="3657600" y="3276600"/>
              <a:ext cx="533400" cy="1143000"/>
              <a:chOff x="7162800" y="2286000"/>
              <a:chExt cx="533400" cy="1143000"/>
            </a:xfrm>
          </p:grpSpPr>
          <p:sp>
            <p:nvSpPr>
              <p:cNvPr id="185" name="Oval 184"/>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4" name="Group 44"/>
            <p:cNvGrpSpPr>
              <a:grpSpLocks/>
            </p:cNvGrpSpPr>
            <p:nvPr/>
          </p:nvGrpSpPr>
          <p:grpSpPr bwMode="auto">
            <a:xfrm>
              <a:off x="4038600" y="3276600"/>
              <a:ext cx="533400" cy="1143000"/>
              <a:chOff x="7162800" y="2286000"/>
              <a:chExt cx="533400" cy="1143000"/>
            </a:xfrm>
          </p:grpSpPr>
          <p:sp>
            <p:nvSpPr>
              <p:cNvPr id="182" name="Oval 181"/>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5" name="Group 48"/>
            <p:cNvGrpSpPr>
              <a:grpSpLocks/>
            </p:cNvGrpSpPr>
            <p:nvPr/>
          </p:nvGrpSpPr>
          <p:grpSpPr bwMode="auto">
            <a:xfrm>
              <a:off x="4495800" y="3276600"/>
              <a:ext cx="533400" cy="1143000"/>
              <a:chOff x="7162800" y="2286000"/>
              <a:chExt cx="533400" cy="1143000"/>
            </a:xfrm>
          </p:grpSpPr>
          <p:sp>
            <p:nvSpPr>
              <p:cNvPr id="179" name="Oval 178"/>
              <p:cNvSpPr/>
              <p:nvPr/>
            </p:nvSpPr>
            <p:spPr>
              <a:xfrm>
                <a:off x="71882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406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930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6" name="Group 52"/>
            <p:cNvGrpSpPr>
              <a:grpSpLocks/>
            </p:cNvGrpSpPr>
            <p:nvPr/>
          </p:nvGrpSpPr>
          <p:grpSpPr bwMode="auto">
            <a:xfrm>
              <a:off x="4953000" y="3352800"/>
              <a:ext cx="533400" cy="1143000"/>
              <a:chOff x="7162800" y="2286000"/>
              <a:chExt cx="533400" cy="1143000"/>
            </a:xfrm>
          </p:grpSpPr>
          <p:sp>
            <p:nvSpPr>
              <p:cNvPr id="176" name="Oval 175"/>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7" name="Group 56"/>
            <p:cNvGrpSpPr>
              <a:grpSpLocks/>
            </p:cNvGrpSpPr>
            <p:nvPr/>
          </p:nvGrpSpPr>
          <p:grpSpPr bwMode="auto">
            <a:xfrm>
              <a:off x="4724400" y="3200400"/>
              <a:ext cx="533400" cy="1143000"/>
              <a:chOff x="7162800" y="2286000"/>
              <a:chExt cx="533400" cy="1143000"/>
            </a:xfrm>
          </p:grpSpPr>
          <p:sp>
            <p:nvSpPr>
              <p:cNvPr id="173" name="Oval 172"/>
              <p:cNvSpPr/>
              <p:nvPr/>
            </p:nvSpPr>
            <p:spPr>
              <a:xfrm>
                <a:off x="71882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406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930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8" name="Group 60"/>
            <p:cNvGrpSpPr>
              <a:grpSpLocks/>
            </p:cNvGrpSpPr>
            <p:nvPr/>
          </p:nvGrpSpPr>
          <p:grpSpPr bwMode="auto">
            <a:xfrm>
              <a:off x="5334000" y="3352800"/>
              <a:ext cx="533400" cy="1143000"/>
              <a:chOff x="7162800" y="2286000"/>
              <a:chExt cx="533400" cy="1143000"/>
            </a:xfrm>
          </p:grpSpPr>
          <p:sp>
            <p:nvSpPr>
              <p:cNvPr id="170" name="Oval 169"/>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69" name="Group 64"/>
            <p:cNvGrpSpPr>
              <a:grpSpLocks/>
            </p:cNvGrpSpPr>
            <p:nvPr/>
          </p:nvGrpSpPr>
          <p:grpSpPr bwMode="auto">
            <a:xfrm>
              <a:off x="5715000" y="3200400"/>
              <a:ext cx="533400" cy="1143000"/>
              <a:chOff x="7162800" y="2286000"/>
              <a:chExt cx="533400" cy="1143000"/>
            </a:xfrm>
          </p:grpSpPr>
          <p:sp>
            <p:nvSpPr>
              <p:cNvPr id="167" name="Oval 166"/>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0" name="Group 68"/>
            <p:cNvGrpSpPr>
              <a:grpSpLocks/>
            </p:cNvGrpSpPr>
            <p:nvPr/>
          </p:nvGrpSpPr>
          <p:grpSpPr bwMode="auto">
            <a:xfrm>
              <a:off x="6019800" y="3276600"/>
              <a:ext cx="533400" cy="1143000"/>
              <a:chOff x="7162800" y="2286000"/>
              <a:chExt cx="533400" cy="1143000"/>
            </a:xfrm>
          </p:grpSpPr>
          <p:sp>
            <p:nvSpPr>
              <p:cNvPr id="164" name="Oval 163"/>
              <p:cNvSpPr/>
              <p:nvPr/>
            </p:nvSpPr>
            <p:spPr>
              <a:xfrm>
                <a:off x="71755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279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803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1" name="Group 72"/>
            <p:cNvGrpSpPr>
              <a:grpSpLocks/>
            </p:cNvGrpSpPr>
            <p:nvPr/>
          </p:nvGrpSpPr>
          <p:grpSpPr bwMode="auto">
            <a:xfrm>
              <a:off x="6400800" y="3352800"/>
              <a:ext cx="533400" cy="1143000"/>
              <a:chOff x="7162800" y="2286000"/>
              <a:chExt cx="533400" cy="1143000"/>
            </a:xfrm>
          </p:grpSpPr>
          <p:sp>
            <p:nvSpPr>
              <p:cNvPr id="161" name="Oval 160"/>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2" name="Group 76"/>
            <p:cNvGrpSpPr>
              <a:grpSpLocks/>
            </p:cNvGrpSpPr>
            <p:nvPr/>
          </p:nvGrpSpPr>
          <p:grpSpPr bwMode="auto">
            <a:xfrm>
              <a:off x="6629400" y="3352800"/>
              <a:ext cx="533400" cy="1143000"/>
              <a:chOff x="7162800" y="2286000"/>
              <a:chExt cx="533400" cy="1143000"/>
            </a:xfrm>
          </p:grpSpPr>
          <p:sp>
            <p:nvSpPr>
              <p:cNvPr id="158" name="Oval 157"/>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3" name="Group 80"/>
            <p:cNvGrpSpPr>
              <a:grpSpLocks/>
            </p:cNvGrpSpPr>
            <p:nvPr/>
          </p:nvGrpSpPr>
          <p:grpSpPr bwMode="auto">
            <a:xfrm>
              <a:off x="6934200" y="3200400"/>
              <a:ext cx="533400" cy="1143000"/>
              <a:chOff x="7162800" y="2286000"/>
              <a:chExt cx="533400" cy="1143000"/>
            </a:xfrm>
          </p:grpSpPr>
          <p:sp>
            <p:nvSpPr>
              <p:cNvPr id="155" name="Oval 154"/>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4" name="Group 84"/>
            <p:cNvGrpSpPr>
              <a:grpSpLocks/>
            </p:cNvGrpSpPr>
            <p:nvPr/>
          </p:nvGrpSpPr>
          <p:grpSpPr bwMode="auto">
            <a:xfrm>
              <a:off x="7239000" y="3429000"/>
              <a:ext cx="533400" cy="1143000"/>
              <a:chOff x="7162800" y="2286000"/>
              <a:chExt cx="533400" cy="1143000"/>
            </a:xfrm>
          </p:grpSpPr>
          <p:sp>
            <p:nvSpPr>
              <p:cNvPr id="152" name="Oval 151"/>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5" name="Group 88"/>
            <p:cNvGrpSpPr>
              <a:grpSpLocks/>
            </p:cNvGrpSpPr>
            <p:nvPr/>
          </p:nvGrpSpPr>
          <p:grpSpPr bwMode="auto">
            <a:xfrm>
              <a:off x="7391400" y="3276600"/>
              <a:ext cx="533400" cy="1143000"/>
              <a:chOff x="7162800" y="2286000"/>
              <a:chExt cx="533400" cy="1143000"/>
            </a:xfrm>
          </p:grpSpPr>
          <p:sp>
            <p:nvSpPr>
              <p:cNvPr id="149" name="Oval 14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6" name="Group 92"/>
            <p:cNvGrpSpPr>
              <a:grpSpLocks/>
            </p:cNvGrpSpPr>
            <p:nvPr/>
          </p:nvGrpSpPr>
          <p:grpSpPr bwMode="auto">
            <a:xfrm>
              <a:off x="7772400" y="3429000"/>
              <a:ext cx="533400" cy="1143000"/>
              <a:chOff x="7162800" y="2286000"/>
              <a:chExt cx="533400" cy="1143000"/>
            </a:xfrm>
          </p:grpSpPr>
          <p:sp>
            <p:nvSpPr>
              <p:cNvPr id="146" name="Oval 145"/>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7" name="Group 96"/>
            <p:cNvGrpSpPr>
              <a:grpSpLocks/>
            </p:cNvGrpSpPr>
            <p:nvPr/>
          </p:nvGrpSpPr>
          <p:grpSpPr bwMode="auto">
            <a:xfrm>
              <a:off x="8077200" y="3429000"/>
              <a:ext cx="533400" cy="1143000"/>
              <a:chOff x="7162800" y="2286000"/>
              <a:chExt cx="533400" cy="1143000"/>
            </a:xfrm>
          </p:grpSpPr>
          <p:sp>
            <p:nvSpPr>
              <p:cNvPr id="143" name="Oval 142"/>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8" name="Group 100"/>
            <p:cNvGrpSpPr>
              <a:grpSpLocks/>
            </p:cNvGrpSpPr>
            <p:nvPr/>
          </p:nvGrpSpPr>
          <p:grpSpPr bwMode="auto">
            <a:xfrm>
              <a:off x="8305800" y="3352800"/>
              <a:ext cx="533400" cy="1143000"/>
              <a:chOff x="7162800" y="2286000"/>
              <a:chExt cx="533400" cy="1143000"/>
            </a:xfrm>
          </p:grpSpPr>
          <p:sp>
            <p:nvSpPr>
              <p:cNvPr id="140" name="Oval 139"/>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6179" name="Group 104"/>
            <p:cNvGrpSpPr>
              <a:grpSpLocks/>
            </p:cNvGrpSpPr>
            <p:nvPr/>
          </p:nvGrpSpPr>
          <p:grpSpPr bwMode="auto">
            <a:xfrm>
              <a:off x="2819400" y="3429000"/>
              <a:ext cx="533400" cy="1143000"/>
              <a:chOff x="7162800" y="2286000"/>
              <a:chExt cx="533400" cy="1143000"/>
            </a:xfrm>
          </p:grpSpPr>
          <p:sp>
            <p:nvSpPr>
              <p:cNvPr id="137" name="Oval 136"/>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8" name="Freeform 137"/>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9" name="Freeform 138"/>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sp>
        <p:nvSpPr>
          <p:cNvPr id="6152" name="TextBox 216"/>
          <p:cNvSpPr txBox="1">
            <a:spLocks noChangeArrowheads="1"/>
          </p:cNvSpPr>
          <p:nvPr/>
        </p:nvSpPr>
        <p:spPr bwMode="auto">
          <a:xfrm>
            <a:off x="609600" y="1447800"/>
            <a:ext cx="9829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i="1" dirty="0"/>
              <a:t>Phospholipid Bilayers – </a:t>
            </a:r>
            <a:r>
              <a:rPr lang="en-US" altLang="en-US" sz="2800" dirty="0"/>
              <a:t>lipid layers creates a water proof boundary for the cells (Purple Area)</a:t>
            </a:r>
          </a:p>
        </p:txBody>
      </p:sp>
      <p:cxnSp>
        <p:nvCxnSpPr>
          <p:cNvPr id="219" name="Straight Arrow Connector 218"/>
          <p:cNvCxnSpPr/>
          <p:nvPr/>
        </p:nvCxnSpPr>
        <p:spPr>
          <a:xfrm flipH="1">
            <a:off x="8305800" y="2438400"/>
            <a:ext cx="533400" cy="2133600"/>
          </a:xfrm>
          <a:prstGeom prst="straightConnector1">
            <a:avLst/>
          </a:prstGeom>
          <a:ln w="76200">
            <a:solidFill>
              <a:srgbClr val="FF0000"/>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Cell (or Plasma) Membrane</a:t>
            </a:r>
            <a:endParaRPr lang="en-US" altLang="en-US" sz="3200" dirty="0"/>
          </a:p>
        </p:txBody>
      </p:sp>
      <p:grpSp>
        <p:nvGrpSpPr>
          <p:cNvPr id="7171" name="Group 217"/>
          <p:cNvGrpSpPr>
            <a:grpSpLocks/>
          </p:cNvGrpSpPr>
          <p:nvPr/>
        </p:nvGrpSpPr>
        <p:grpSpPr bwMode="auto">
          <a:xfrm>
            <a:off x="2057400" y="2514600"/>
            <a:ext cx="8153400" cy="4267200"/>
            <a:chOff x="533400" y="2514600"/>
            <a:chExt cx="8153400" cy="4267200"/>
          </a:xfrm>
        </p:grpSpPr>
        <p:sp>
          <p:nvSpPr>
            <p:cNvPr id="216" name="Rectangle 215"/>
            <p:cNvSpPr/>
            <p:nvPr/>
          </p:nvSpPr>
          <p:spPr>
            <a:xfrm>
              <a:off x="533400" y="3962400"/>
              <a:ext cx="8077200" cy="1371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 name="Rectangle 214"/>
            <p:cNvSpPr/>
            <p:nvPr/>
          </p:nvSpPr>
          <p:spPr>
            <a:xfrm>
              <a:off x="533400" y="5410200"/>
              <a:ext cx="8077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533400" y="2514600"/>
              <a:ext cx="8077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7176" name="Group 108"/>
            <p:cNvGrpSpPr>
              <a:grpSpLocks/>
            </p:cNvGrpSpPr>
            <p:nvPr/>
          </p:nvGrpSpPr>
          <p:grpSpPr bwMode="auto">
            <a:xfrm>
              <a:off x="533400" y="3505200"/>
              <a:ext cx="8153400" cy="1371600"/>
              <a:chOff x="685800" y="3200400"/>
              <a:chExt cx="8153400" cy="1371600"/>
            </a:xfrm>
          </p:grpSpPr>
          <p:grpSp>
            <p:nvGrpSpPr>
              <p:cNvPr id="7282" name="Group 6"/>
              <p:cNvGrpSpPr>
                <a:grpSpLocks/>
              </p:cNvGrpSpPr>
              <p:nvPr/>
            </p:nvGrpSpPr>
            <p:grpSpPr bwMode="auto">
              <a:xfrm>
                <a:off x="685800" y="3276600"/>
                <a:ext cx="533400" cy="1143000"/>
                <a:chOff x="7162800" y="2286000"/>
                <a:chExt cx="533400" cy="1143000"/>
              </a:xfrm>
            </p:grpSpPr>
            <p:sp>
              <p:nvSpPr>
                <p:cNvPr id="4"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3" name="Group 8"/>
              <p:cNvGrpSpPr>
                <a:grpSpLocks/>
              </p:cNvGrpSpPr>
              <p:nvPr/>
            </p:nvGrpSpPr>
            <p:grpSpPr bwMode="auto">
              <a:xfrm>
                <a:off x="1143000" y="3276600"/>
                <a:ext cx="533400" cy="1143000"/>
                <a:chOff x="7162800" y="2286000"/>
                <a:chExt cx="533400" cy="1143000"/>
              </a:xfrm>
            </p:grpSpPr>
            <p:sp>
              <p:nvSpPr>
                <p:cNvPr id="10"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2"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4" name="Group 12"/>
              <p:cNvGrpSpPr>
                <a:grpSpLocks/>
              </p:cNvGrpSpPr>
              <p:nvPr/>
            </p:nvGrpSpPr>
            <p:grpSpPr bwMode="auto">
              <a:xfrm>
                <a:off x="1447800" y="3276600"/>
                <a:ext cx="533400" cy="1143000"/>
                <a:chOff x="7162800" y="2286000"/>
                <a:chExt cx="533400" cy="1143000"/>
              </a:xfrm>
            </p:grpSpPr>
            <p:sp>
              <p:nvSpPr>
                <p:cNvPr id="14"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5" name="Group 16"/>
              <p:cNvGrpSpPr>
                <a:grpSpLocks/>
              </p:cNvGrpSpPr>
              <p:nvPr/>
            </p:nvGrpSpPr>
            <p:grpSpPr bwMode="auto">
              <a:xfrm>
                <a:off x="1905000" y="3276600"/>
                <a:ext cx="533400" cy="1143000"/>
                <a:chOff x="7162800" y="2286000"/>
                <a:chExt cx="533400" cy="1143000"/>
              </a:xfrm>
            </p:grpSpPr>
            <p:sp>
              <p:nvSpPr>
                <p:cNvPr id="18"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6" name="Group 20"/>
              <p:cNvGrpSpPr>
                <a:grpSpLocks/>
              </p:cNvGrpSpPr>
              <p:nvPr/>
            </p:nvGrpSpPr>
            <p:grpSpPr bwMode="auto">
              <a:xfrm>
                <a:off x="2286000" y="3352800"/>
                <a:ext cx="533400" cy="1143000"/>
                <a:chOff x="7162800" y="2286000"/>
                <a:chExt cx="533400" cy="1143000"/>
              </a:xfrm>
            </p:grpSpPr>
            <p:sp>
              <p:nvSpPr>
                <p:cNvPr id="22"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7" name="Group 24"/>
              <p:cNvGrpSpPr>
                <a:grpSpLocks/>
              </p:cNvGrpSpPr>
              <p:nvPr/>
            </p:nvGrpSpPr>
            <p:grpSpPr bwMode="auto">
              <a:xfrm>
                <a:off x="2590800" y="3276600"/>
                <a:ext cx="533400" cy="1143000"/>
                <a:chOff x="7162800" y="2286000"/>
                <a:chExt cx="533400" cy="1143000"/>
              </a:xfrm>
            </p:grpSpPr>
            <p:sp>
              <p:nvSpPr>
                <p:cNvPr id="2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8" name="Group 28"/>
              <p:cNvGrpSpPr>
                <a:grpSpLocks/>
              </p:cNvGrpSpPr>
              <p:nvPr/>
            </p:nvGrpSpPr>
            <p:grpSpPr bwMode="auto">
              <a:xfrm>
                <a:off x="3048000" y="3276600"/>
                <a:ext cx="533400" cy="1143000"/>
                <a:chOff x="7162800" y="2286000"/>
                <a:chExt cx="533400" cy="1143000"/>
              </a:xfrm>
            </p:grpSpPr>
            <p:sp>
              <p:nvSpPr>
                <p:cNvPr id="30"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 name="Freeform 3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Freeform 3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89" name="Group 32"/>
              <p:cNvGrpSpPr>
                <a:grpSpLocks/>
              </p:cNvGrpSpPr>
              <p:nvPr/>
            </p:nvGrpSpPr>
            <p:grpSpPr bwMode="auto">
              <a:xfrm>
                <a:off x="35052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0" name="Group 36"/>
              <p:cNvGrpSpPr>
                <a:grpSpLocks/>
              </p:cNvGrpSpPr>
              <p:nvPr/>
            </p:nvGrpSpPr>
            <p:grpSpPr bwMode="auto">
              <a:xfrm>
                <a:off x="914400" y="3429000"/>
                <a:ext cx="533400" cy="1143000"/>
                <a:chOff x="7162800" y="2286000"/>
                <a:chExt cx="533400" cy="1143000"/>
              </a:xfrm>
            </p:grpSpPr>
            <p:sp>
              <p:nvSpPr>
                <p:cNvPr id="38" name="Oval 3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9" name="Freeform 3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0" name="Freeform 3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1" name="Group 40"/>
              <p:cNvGrpSpPr>
                <a:grpSpLocks/>
              </p:cNvGrpSpPr>
              <p:nvPr/>
            </p:nvGrpSpPr>
            <p:grpSpPr bwMode="auto">
              <a:xfrm>
                <a:off x="3657600" y="3276600"/>
                <a:ext cx="533400" cy="1143000"/>
                <a:chOff x="7162800" y="2286000"/>
                <a:chExt cx="533400" cy="1143000"/>
              </a:xfrm>
            </p:grpSpPr>
            <p:sp>
              <p:nvSpPr>
                <p:cNvPr id="42" name="Oval 4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2" name="Group 44"/>
              <p:cNvGrpSpPr>
                <a:grpSpLocks/>
              </p:cNvGrpSpPr>
              <p:nvPr/>
            </p:nvGrpSpPr>
            <p:grpSpPr bwMode="auto">
              <a:xfrm>
                <a:off x="4038600" y="32766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3" name="Group 48"/>
              <p:cNvGrpSpPr>
                <a:grpSpLocks/>
              </p:cNvGrpSpPr>
              <p:nvPr/>
            </p:nvGrpSpPr>
            <p:grpSpPr bwMode="auto">
              <a:xfrm>
                <a:off x="4495800" y="3276600"/>
                <a:ext cx="533400" cy="1143000"/>
                <a:chOff x="7162800" y="2286000"/>
                <a:chExt cx="533400" cy="1143000"/>
              </a:xfrm>
            </p:grpSpPr>
            <p:sp>
              <p:nvSpPr>
                <p:cNvPr id="50" name="Oval 4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1" name="Freeform 5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2" name="Freeform 5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4" name="Group 52"/>
              <p:cNvGrpSpPr>
                <a:grpSpLocks/>
              </p:cNvGrpSpPr>
              <p:nvPr/>
            </p:nvGrpSpPr>
            <p:grpSpPr bwMode="auto">
              <a:xfrm>
                <a:off x="4953000" y="3352800"/>
                <a:ext cx="533400" cy="1143000"/>
                <a:chOff x="7162800" y="2286000"/>
                <a:chExt cx="533400" cy="1143000"/>
              </a:xfrm>
            </p:grpSpPr>
            <p:sp>
              <p:nvSpPr>
                <p:cNvPr id="54" name="Oval 5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5" name="Group 56"/>
              <p:cNvGrpSpPr>
                <a:grpSpLocks/>
              </p:cNvGrpSpPr>
              <p:nvPr/>
            </p:nvGrpSpPr>
            <p:grpSpPr bwMode="auto">
              <a:xfrm>
                <a:off x="4724400" y="32004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6" name="Group 60"/>
              <p:cNvGrpSpPr>
                <a:grpSpLocks/>
              </p:cNvGrpSpPr>
              <p:nvPr/>
            </p:nvGrpSpPr>
            <p:grpSpPr bwMode="auto">
              <a:xfrm>
                <a:off x="5334000" y="3352800"/>
                <a:ext cx="533400" cy="1143000"/>
                <a:chOff x="7162800" y="2286000"/>
                <a:chExt cx="533400" cy="1143000"/>
              </a:xfrm>
            </p:grpSpPr>
            <p:sp>
              <p:nvSpPr>
                <p:cNvPr id="62" name="Oval 6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3" name="Freeform 6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4" name="Freeform 6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7"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8" name="Group 68"/>
              <p:cNvGrpSpPr>
                <a:grpSpLocks/>
              </p:cNvGrpSpPr>
              <p:nvPr/>
            </p:nvGrpSpPr>
            <p:grpSpPr bwMode="auto">
              <a:xfrm>
                <a:off x="6019800" y="32766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99" name="Group 72"/>
              <p:cNvGrpSpPr>
                <a:grpSpLocks/>
              </p:cNvGrpSpPr>
              <p:nvPr/>
            </p:nvGrpSpPr>
            <p:grpSpPr bwMode="auto">
              <a:xfrm>
                <a:off x="6400800" y="3352800"/>
                <a:ext cx="533400" cy="1143000"/>
                <a:chOff x="7162800" y="2286000"/>
                <a:chExt cx="533400" cy="1143000"/>
              </a:xfrm>
            </p:grpSpPr>
            <p:sp>
              <p:nvSpPr>
                <p:cNvPr id="74" name="Oval 7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5" name="Freeform 7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6" name="Freeform 7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0" name="Group 76"/>
              <p:cNvGrpSpPr>
                <a:grpSpLocks/>
              </p:cNvGrpSpPr>
              <p:nvPr/>
            </p:nvGrpSpPr>
            <p:grpSpPr bwMode="auto">
              <a:xfrm>
                <a:off x="6629400" y="3352800"/>
                <a:ext cx="533400" cy="1143000"/>
                <a:chOff x="7162800" y="2286000"/>
                <a:chExt cx="533400" cy="1143000"/>
              </a:xfrm>
            </p:grpSpPr>
            <p:sp>
              <p:nvSpPr>
                <p:cNvPr id="78" name="Oval 7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1" name="Group 80"/>
              <p:cNvGrpSpPr>
                <a:grpSpLocks/>
              </p:cNvGrpSpPr>
              <p:nvPr/>
            </p:nvGrpSpPr>
            <p:grpSpPr bwMode="auto">
              <a:xfrm>
                <a:off x="6934200" y="32004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2" name="Group 84"/>
              <p:cNvGrpSpPr>
                <a:grpSpLocks/>
              </p:cNvGrpSpPr>
              <p:nvPr/>
            </p:nvGrpSpPr>
            <p:grpSpPr bwMode="auto">
              <a:xfrm>
                <a:off x="7239000" y="3429000"/>
                <a:ext cx="533400" cy="1143000"/>
                <a:chOff x="7162800" y="2286000"/>
                <a:chExt cx="533400" cy="1143000"/>
              </a:xfrm>
            </p:grpSpPr>
            <p:sp>
              <p:nvSpPr>
                <p:cNvPr id="86" name="Oval 8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7" name="Freeform 8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8" name="Freeform 8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3" name="Group 88"/>
              <p:cNvGrpSpPr>
                <a:grpSpLocks/>
              </p:cNvGrpSpPr>
              <p:nvPr/>
            </p:nvGrpSpPr>
            <p:grpSpPr bwMode="auto">
              <a:xfrm>
                <a:off x="7391400" y="3276600"/>
                <a:ext cx="533400" cy="1143000"/>
                <a:chOff x="7162800" y="2286000"/>
                <a:chExt cx="533400" cy="1143000"/>
              </a:xfrm>
            </p:grpSpPr>
            <p:sp>
              <p:nvSpPr>
                <p:cNvPr id="90" name="Oval 8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4" name="Group 92"/>
              <p:cNvGrpSpPr>
                <a:grpSpLocks/>
              </p:cNvGrpSpPr>
              <p:nvPr/>
            </p:nvGrpSpPr>
            <p:grpSpPr bwMode="auto">
              <a:xfrm>
                <a:off x="7772400" y="3429000"/>
                <a:ext cx="533400" cy="1143000"/>
                <a:chOff x="7162800" y="2286000"/>
                <a:chExt cx="533400" cy="1143000"/>
              </a:xfrm>
            </p:grpSpPr>
            <p:sp>
              <p:nvSpPr>
                <p:cNvPr id="94" name="Oval 9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9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9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5" name="Group 96"/>
              <p:cNvGrpSpPr>
                <a:grpSpLocks/>
              </p:cNvGrpSpPr>
              <p:nvPr/>
            </p:nvGrpSpPr>
            <p:grpSpPr bwMode="auto">
              <a:xfrm>
                <a:off x="8077200" y="3429000"/>
                <a:ext cx="533400" cy="1143000"/>
                <a:chOff x="7162800" y="2286000"/>
                <a:chExt cx="533400" cy="1143000"/>
              </a:xfrm>
            </p:grpSpPr>
            <p:sp>
              <p:nvSpPr>
                <p:cNvPr id="98" name="Oval 9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9" name="Freeform 9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0" name="Freeform 9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6" name="Group 100"/>
              <p:cNvGrpSpPr>
                <a:grpSpLocks/>
              </p:cNvGrpSpPr>
              <p:nvPr/>
            </p:nvGrpSpPr>
            <p:grpSpPr bwMode="auto">
              <a:xfrm>
                <a:off x="8305800" y="3352800"/>
                <a:ext cx="533400" cy="1143000"/>
                <a:chOff x="7162800" y="2286000"/>
                <a:chExt cx="533400" cy="1143000"/>
              </a:xfrm>
            </p:grpSpPr>
            <p:sp>
              <p:nvSpPr>
                <p:cNvPr id="102" name="Oval 10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0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0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307" name="Group 104"/>
              <p:cNvGrpSpPr>
                <a:grpSpLocks/>
              </p:cNvGrpSpPr>
              <p:nvPr/>
            </p:nvGrpSpPr>
            <p:grpSpPr bwMode="auto">
              <a:xfrm>
                <a:off x="2819400" y="3429000"/>
                <a:ext cx="533400" cy="1143000"/>
                <a:chOff x="7162800" y="2286000"/>
                <a:chExt cx="533400" cy="1143000"/>
              </a:xfrm>
            </p:grpSpPr>
            <p:sp>
              <p:nvSpPr>
                <p:cNvPr id="106" name="Oval 10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10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10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7177" name="Group 109"/>
            <p:cNvGrpSpPr>
              <a:grpSpLocks/>
            </p:cNvGrpSpPr>
            <p:nvPr/>
          </p:nvGrpSpPr>
          <p:grpSpPr bwMode="auto">
            <a:xfrm rot="10800000">
              <a:off x="533400" y="4419600"/>
              <a:ext cx="8153400" cy="1371600"/>
              <a:chOff x="685800" y="3200400"/>
              <a:chExt cx="8153400" cy="1371600"/>
            </a:xfrm>
          </p:grpSpPr>
          <p:grpSp>
            <p:nvGrpSpPr>
              <p:cNvPr id="7178" name="Group 6"/>
              <p:cNvGrpSpPr>
                <a:grpSpLocks/>
              </p:cNvGrpSpPr>
              <p:nvPr/>
            </p:nvGrpSpPr>
            <p:grpSpPr bwMode="auto">
              <a:xfrm>
                <a:off x="685800" y="3276600"/>
                <a:ext cx="533400" cy="1143000"/>
                <a:chOff x="7162800" y="2286000"/>
                <a:chExt cx="533400" cy="1143000"/>
              </a:xfrm>
            </p:grpSpPr>
            <p:sp>
              <p:nvSpPr>
                <p:cNvPr id="212"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79" name="Group 8"/>
              <p:cNvGrpSpPr>
                <a:grpSpLocks/>
              </p:cNvGrpSpPr>
              <p:nvPr/>
            </p:nvGrpSpPr>
            <p:grpSpPr bwMode="auto">
              <a:xfrm>
                <a:off x="1143000" y="3276600"/>
                <a:ext cx="533400" cy="1143000"/>
                <a:chOff x="7162800" y="2286000"/>
                <a:chExt cx="533400" cy="1143000"/>
              </a:xfrm>
            </p:grpSpPr>
            <p:sp>
              <p:nvSpPr>
                <p:cNvPr id="209"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0" name="Group 12"/>
              <p:cNvGrpSpPr>
                <a:grpSpLocks/>
              </p:cNvGrpSpPr>
              <p:nvPr/>
            </p:nvGrpSpPr>
            <p:grpSpPr bwMode="auto">
              <a:xfrm>
                <a:off x="1447800" y="3276600"/>
                <a:ext cx="533400" cy="1143000"/>
                <a:chOff x="7162800" y="2286000"/>
                <a:chExt cx="533400" cy="1143000"/>
              </a:xfrm>
            </p:grpSpPr>
            <p:sp>
              <p:nvSpPr>
                <p:cNvPr id="206"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1" name="Group 16"/>
              <p:cNvGrpSpPr>
                <a:grpSpLocks/>
              </p:cNvGrpSpPr>
              <p:nvPr/>
            </p:nvGrpSpPr>
            <p:grpSpPr bwMode="auto">
              <a:xfrm>
                <a:off x="1905000" y="3276600"/>
                <a:ext cx="533400" cy="1143000"/>
                <a:chOff x="7162800" y="2286000"/>
                <a:chExt cx="533400" cy="1143000"/>
              </a:xfrm>
            </p:grpSpPr>
            <p:sp>
              <p:nvSpPr>
                <p:cNvPr id="203"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2" name="Group 20"/>
              <p:cNvGrpSpPr>
                <a:grpSpLocks/>
              </p:cNvGrpSpPr>
              <p:nvPr/>
            </p:nvGrpSpPr>
            <p:grpSpPr bwMode="auto">
              <a:xfrm>
                <a:off x="2286000" y="3352800"/>
                <a:ext cx="533400" cy="1143000"/>
                <a:chOff x="7162800" y="2286000"/>
                <a:chExt cx="533400" cy="1143000"/>
              </a:xfrm>
            </p:grpSpPr>
            <p:sp>
              <p:nvSpPr>
                <p:cNvPr id="200"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3" name="Group 24"/>
              <p:cNvGrpSpPr>
                <a:grpSpLocks/>
              </p:cNvGrpSpPr>
              <p:nvPr/>
            </p:nvGrpSpPr>
            <p:grpSpPr bwMode="auto">
              <a:xfrm>
                <a:off x="2590800" y="3276600"/>
                <a:ext cx="533400" cy="1143000"/>
                <a:chOff x="7162800" y="2286000"/>
                <a:chExt cx="533400" cy="1143000"/>
              </a:xfrm>
            </p:grpSpPr>
            <p:sp>
              <p:nvSpPr>
                <p:cNvPr id="197"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4" name="Group 28"/>
              <p:cNvGrpSpPr>
                <a:grpSpLocks/>
              </p:cNvGrpSpPr>
              <p:nvPr/>
            </p:nvGrpSpPr>
            <p:grpSpPr bwMode="auto">
              <a:xfrm>
                <a:off x="3048000" y="3276600"/>
                <a:ext cx="533400" cy="1143000"/>
                <a:chOff x="7162800" y="2286000"/>
                <a:chExt cx="533400" cy="1143000"/>
              </a:xfrm>
            </p:grpSpPr>
            <p:sp>
              <p:nvSpPr>
                <p:cNvPr id="194" name="Oval 19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5" name="Group 32"/>
              <p:cNvGrpSpPr>
                <a:grpSpLocks/>
              </p:cNvGrpSpPr>
              <p:nvPr/>
            </p:nvGrpSpPr>
            <p:grpSpPr bwMode="auto">
              <a:xfrm>
                <a:off x="3505200" y="3352800"/>
                <a:ext cx="533400" cy="1143000"/>
                <a:chOff x="7162800" y="2286000"/>
                <a:chExt cx="533400" cy="1143000"/>
              </a:xfrm>
            </p:grpSpPr>
            <p:sp>
              <p:nvSpPr>
                <p:cNvPr id="191" name="Oval 19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6" name="Group 36"/>
              <p:cNvGrpSpPr>
                <a:grpSpLocks/>
              </p:cNvGrpSpPr>
              <p:nvPr/>
            </p:nvGrpSpPr>
            <p:grpSpPr bwMode="auto">
              <a:xfrm>
                <a:off x="914400" y="34290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7" name="Group 40"/>
              <p:cNvGrpSpPr>
                <a:grpSpLocks/>
              </p:cNvGrpSpPr>
              <p:nvPr/>
            </p:nvGrpSpPr>
            <p:grpSpPr bwMode="auto">
              <a:xfrm>
                <a:off x="3657600" y="3276600"/>
                <a:ext cx="533400" cy="1143000"/>
                <a:chOff x="7162800" y="2286000"/>
                <a:chExt cx="533400" cy="1143000"/>
              </a:xfrm>
            </p:grpSpPr>
            <p:sp>
              <p:nvSpPr>
                <p:cNvPr id="185" name="Oval 184"/>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8" name="Group 44"/>
              <p:cNvGrpSpPr>
                <a:grpSpLocks/>
              </p:cNvGrpSpPr>
              <p:nvPr/>
            </p:nvGrpSpPr>
            <p:grpSpPr bwMode="auto">
              <a:xfrm>
                <a:off x="4038600" y="3276600"/>
                <a:ext cx="533400" cy="1143000"/>
                <a:chOff x="7162800" y="2286000"/>
                <a:chExt cx="533400" cy="1143000"/>
              </a:xfrm>
            </p:grpSpPr>
            <p:sp>
              <p:nvSpPr>
                <p:cNvPr id="182" name="Oval 181"/>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89" name="Group 48"/>
              <p:cNvGrpSpPr>
                <a:grpSpLocks/>
              </p:cNvGrpSpPr>
              <p:nvPr/>
            </p:nvGrpSpPr>
            <p:grpSpPr bwMode="auto">
              <a:xfrm>
                <a:off x="4495800" y="3276600"/>
                <a:ext cx="533400" cy="1143000"/>
                <a:chOff x="7162800" y="2286000"/>
                <a:chExt cx="533400" cy="1143000"/>
              </a:xfrm>
            </p:grpSpPr>
            <p:sp>
              <p:nvSpPr>
                <p:cNvPr id="179" name="Oval 178"/>
                <p:cNvSpPr/>
                <p:nvPr/>
              </p:nvSpPr>
              <p:spPr>
                <a:xfrm>
                  <a:off x="71882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406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930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0" name="Group 52"/>
              <p:cNvGrpSpPr>
                <a:grpSpLocks/>
              </p:cNvGrpSpPr>
              <p:nvPr/>
            </p:nvGrpSpPr>
            <p:grpSpPr bwMode="auto">
              <a:xfrm>
                <a:off x="4953000" y="3352800"/>
                <a:ext cx="533400" cy="1143000"/>
                <a:chOff x="7162800" y="2286000"/>
                <a:chExt cx="533400" cy="1143000"/>
              </a:xfrm>
            </p:grpSpPr>
            <p:sp>
              <p:nvSpPr>
                <p:cNvPr id="176" name="Oval 175"/>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1" name="Group 56"/>
              <p:cNvGrpSpPr>
                <a:grpSpLocks/>
              </p:cNvGrpSpPr>
              <p:nvPr/>
            </p:nvGrpSpPr>
            <p:grpSpPr bwMode="auto">
              <a:xfrm>
                <a:off x="4724400" y="3200400"/>
                <a:ext cx="533400" cy="1143000"/>
                <a:chOff x="7162800" y="2286000"/>
                <a:chExt cx="533400" cy="1143000"/>
              </a:xfrm>
            </p:grpSpPr>
            <p:sp>
              <p:nvSpPr>
                <p:cNvPr id="173" name="Oval 172"/>
                <p:cNvSpPr/>
                <p:nvPr/>
              </p:nvSpPr>
              <p:spPr>
                <a:xfrm>
                  <a:off x="71882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406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930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2" name="Group 60"/>
              <p:cNvGrpSpPr>
                <a:grpSpLocks/>
              </p:cNvGrpSpPr>
              <p:nvPr/>
            </p:nvGrpSpPr>
            <p:grpSpPr bwMode="auto">
              <a:xfrm>
                <a:off x="5334000" y="3352800"/>
                <a:ext cx="533400" cy="1143000"/>
                <a:chOff x="7162800" y="2286000"/>
                <a:chExt cx="533400" cy="1143000"/>
              </a:xfrm>
            </p:grpSpPr>
            <p:sp>
              <p:nvSpPr>
                <p:cNvPr id="170" name="Oval 169"/>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3" name="Group 64"/>
              <p:cNvGrpSpPr>
                <a:grpSpLocks/>
              </p:cNvGrpSpPr>
              <p:nvPr/>
            </p:nvGrpSpPr>
            <p:grpSpPr bwMode="auto">
              <a:xfrm>
                <a:off x="5715000" y="3200400"/>
                <a:ext cx="533400" cy="1143000"/>
                <a:chOff x="7162800" y="2286000"/>
                <a:chExt cx="533400" cy="1143000"/>
              </a:xfrm>
            </p:grpSpPr>
            <p:sp>
              <p:nvSpPr>
                <p:cNvPr id="167" name="Oval 166"/>
                <p:cNvSpPr/>
                <p:nvPr/>
              </p:nvSpPr>
              <p:spPr>
                <a:xfrm>
                  <a:off x="718502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3742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8982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4" name="Group 68"/>
              <p:cNvGrpSpPr>
                <a:grpSpLocks/>
              </p:cNvGrpSpPr>
              <p:nvPr/>
            </p:nvGrpSpPr>
            <p:grpSpPr bwMode="auto">
              <a:xfrm>
                <a:off x="6019800" y="3276600"/>
                <a:ext cx="533400" cy="1143000"/>
                <a:chOff x="7162800" y="2286000"/>
                <a:chExt cx="533400" cy="1143000"/>
              </a:xfrm>
            </p:grpSpPr>
            <p:sp>
              <p:nvSpPr>
                <p:cNvPr id="164" name="Oval 163"/>
                <p:cNvSpPr/>
                <p:nvPr/>
              </p:nvSpPr>
              <p:spPr>
                <a:xfrm>
                  <a:off x="71755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279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803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5" name="Group 72"/>
              <p:cNvGrpSpPr>
                <a:grpSpLocks/>
              </p:cNvGrpSpPr>
              <p:nvPr/>
            </p:nvGrpSpPr>
            <p:grpSpPr bwMode="auto">
              <a:xfrm>
                <a:off x="6400800" y="3352800"/>
                <a:ext cx="533400" cy="1143000"/>
                <a:chOff x="7162800" y="2286000"/>
                <a:chExt cx="533400" cy="1143000"/>
              </a:xfrm>
            </p:grpSpPr>
            <p:sp>
              <p:nvSpPr>
                <p:cNvPr id="161" name="Oval 160"/>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6" name="Group 76"/>
              <p:cNvGrpSpPr>
                <a:grpSpLocks/>
              </p:cNvGrpSpPr>
              <p:nvPr/>
            </p:nvGrpSpPr>
            <p:grpSpPr bwMode="auto">
              <a:xfrm>
                <a:off x="6629400" y="3352800"/>
                <a:ext cx="533400" cy="1143000"/>
                <a:chOff x="7162800" y="2286000"/>
                <a:chExt cx="533400" cy="1143000"/>
              </a:xfrm>
            </p:grpSpPr>
            <p:sp>
              <p:nvSpPr>
                <p:cNvPr id="158" name="Oval 157"/>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7" name="Group 80"/>
              <p:cNvGrpSpPr>
                <a:grpSpLocks/>
              </p:cNvGrpSpPr>
              <p:nvPr/>
            </p:nvGrpSpPr>
            <p:grpSpPr bwMode="auto">
              <a:xfrm>
                <a:off x="6934200" y="3200400"/>
                <a:ext cx="533400" cy="1143000"/>
                <a:chOff x="7162800" y="2286000"/>
                <a:chExt cx="533400" cy="1143000"/>
              </a:xfrm>
            </p:grpSpPr>
            <p:sp>
              <p:nvSpPr>
                <p:cNvPr id="155" name="Oval 154"/>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8" name="Group 84"/>
              <p:cNvGrpSpPr>
                <a:grpSpLocks/>
              </p:cNvGrpSpPr>
              <p:nvPr/>
            </p:nvGrpSpPr>
            <p:grpSpPr bwMode="auto">
              <a:xfrm>
                <a:off x="7239000" y="3429000"/>
                <a:ext cx="533400" cy="1143000"/>
                <a:chOff x="7162800" y="2286000"/>
                <a:chExt cx="533400" cy="1143000"/>
              </a:xfrm>
            </p:grpSpPr>
            <p:sp>
              <p:nvSpPr>
                <p:cNvPr id="152" name="Oval 151"/>
                <p:cNvSpPr/>
                <p:nvPr/>
              </p:nvSpPr>
              <p:spPr>
                <a:xfrm>
                  <a:off x="717391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2631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7871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199" name="Group 88"/>
              <p:cNvGrpSpPr>
                <a:grpSpLocks/>
              </p:cNvGrpSpPr>
              <p:nvPr/>
            </p:nvGrpSpPr>
            <p:grpSpPr bwMode="auto">
              <a:xfrm>
                <a:off x="7391400" y="3276600"/>
                <a:ext cx="533400" cy="1143000"/>
                <a:chOff x="7162800" y="2286000"/>
                <a:chExt cx="533400" cy="1143000"/>
              </a:xfrm>
            </p:grpSpPr>
            <p:sp>
              <p:nvSpPr>
                <p:cNvPr id="149" name="Oval 14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00" name="Group 92"/>
              <p:cNvGrpSpPr>
                <a:grpSpLocks/>
              </p:cNvGrpSpPr>
              <p:nvPr/>
            </p:nvGrpSpPr>
            <p:grpSpPr bwMode="auto">
              <a:xfrm>
                <a:off x="7772400" y="3429000"/>
                <a:ext cx="533400" cy="1143000"/>
                <a:chOff x="7162800" y="2286000"/>
                <a:chExt cx="533400" cy="1143000"/>
              </a:xfrm>
            </p:grpSpPr>
            <p:sp>
              <p:nvSpPr>
                <p:cNvPr id="146" name="Oval 145"/>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01" name="Group 96"/>
              <p:cNvGrpSpPr>
                <a:grpSpLocks/>
              </p:cNvGrpSpPr>
              <p:nvPr/>
            </p:nvGrpSpPr>
            <p:grpSpPr bwMode="auto">
              <a:xfrm>
                <a:off x="8077200" y="3429000"/>
                <a:ext cx="533400" cy="1143000"/>
                <a:chOff x="7162800" y="2286000"/>
                <a:chExt cx="533400" cy="1143000"/>
              </a:xfrm>
            </p:grpSpPr>
            <p:sp>
              <p:nvSpPr>
                <p:cNvPr id="143" name="Oval 142"/>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02" name="Group 100"/>
              <p:cNvGrpSpPr>
                <a:grpSpLocks/>
              </p:cNvGrpSpPr>
              <p:nvPr/>
            </p:nvGrpSpPr>
            <p:grpSpPr bwMode="auto">
              <a:xfrm>
                <a:off x="8305800" y="3352800"/>
                <a:ext cx="533400" cy="1143000"/>
                <a:chOff x="7162800" y="2286000"/>
                <a:chExt cx="533400" cy="1143000"/>
              </a:xfrm>
            </p:grpSpPr>
            <p:sp>
              <p:nvSpPr>
                <p:cNvPr id="140" name="Oval 139"/>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7203" name="Group 104"/>
              <p:cNvGrpSpPr>
                <a:grpSpLocks/>
              </p:cNvGrpSpPr>
              <p:nvPr/>
            </p:nvGrpSpPr>
            <p:grpSpPr bwMode="auto">
              <a:xfrm>
                <a:off x="2819400" y="3429000"/>
                <a:ext cx="533400" cy="1143000"/>
                <a:chOff x="7162800" y="2286000"/>
                <a:chExt cx="533400" cy="1143000"/>
              </a:xfrm>
            </p:grpSpPr>
            <p:sp>
              <p:nvSpPr>
                <p:cNvPr id="137" name="Oval 136"/>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8" name="Freeform 137"/>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9" name="Freeform 138"/>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7172" name="TextBox 216"/>
          <p:cNvSpPr txBox="1">
            <a:spLocks noChangeArrowheads="1"/>
          </p:cNvSpPr>
          <p:nvPr/>
        </p:nvSpPr>
        <p:spPr bwMode="auto">
          <a:xfrm>
            <a:off x="609600" y="1436688"/>
            <a:ext cx="10972800"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100" b="1" dirty="0"/>
              <a:t>* Cell membranes control what enters or leaves the cells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a:r>
              <a:rPr lang="en-US" altLang="en-US" dirty="0"/>
              <a:t>Concentration Gradient</a:t>
            </a:r>
          </a:p>
        </p:txBody>
      </p:sp>
      <p:sp>
        <p:nvSpPr>
          <p:cNvPr id="11267" name="Content Placeholder 2"/>
          <p:cNvSpPr>
            <a:spLocks noGrp="1"/>
          </p:cNvSpPr>
          <p:nvPr>
            <p:ph idx="1"/>
          </p:nvPr>
        </p:nvSpPr>
        <p:spPr/>
        <p:txBody>
          <a:bodyPr/>
          <a:lstStyle/>
          <a:p>
            <a:r>
              <a:rPr lang="en-US" altLang="en-US" b="1" u="sng"/>
              <a:t>Concentration Gradient </a:t>
            </a:r>
            <a:r>
              <a:rPr lang="en-US" altLang="en-US"/>
              <a:t>– the difference between molecules (green hexagons) on opposite sides of the membrane</a:t>
            </a:r>
          </a:p>
        </p:txBody>
      </p:sp>
      <p:grpSp>
        <p:nvGrpSpPr>
          <p:cNvPr id="11268"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11283" name="Group 108"/>
            <p:cNvGrpSpPr>
              <a:grpSpLocks/>
            </p:cNvGrpSpPr>
            <p:nvPr/>
          </p:nvGrpSpPr>
          <p:grpSpPr bwMode="auto">
            <a:xfrm>
              <a:off x="533400" y="3505200"/>
              <a:ext cx="8153400" cy="1371600"/>
              <a:chOff x="685800" y="3200400"/>
              <a:chExt cx="8153400" cy="1371600"/>
            </a:xfrm>
          </p:grpSpPr>
          <p:grpSp>
            <p:nvGrpSpPr>
              <p:cNvPr id="11389"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0"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1"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2"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3"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4"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5"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6"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7"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8"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99"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0"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1"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2"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3"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4"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5"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6"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7"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8"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09"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10"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11"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12"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13"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414"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1284" name="Group 109"/>
            <p:cNvGrpSpPr>
              <a:grpSpLocks/>
            </p:cNvGrpSpPr>
            <p:nvPr/>
          </p:nvGrpSpPr>
          <p:grpSpPr bwMode="auto">
            <a:xfrm rot="10800000">
              <a:off x="533400" y="4419600"/>
              <a:ext cx="8153400" cy="1371600"/>
              <a:chOff x="685800" y="3200400"/>
              <a:chExt cx="8153400" cy="1371600"/>
            </a:xfrm>
          </p:grpSpPr>
          <p:grpSp>
            <p:nvGrpSpPr>
              <p:cNvPr id="11285"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86"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87"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88"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89"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0"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1"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2"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3"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4"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5"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6"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7"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8"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299"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0"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1"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2"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3"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4"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5"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6"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7"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8"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09"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1310"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4384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0292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a:endParaRPr lang="en-US" altLang="en-US" dirty="0"/>
          </a:p>
        </p:txBody>
      </p:sp>
      <p:sp>
        <p:nvSpPr>
          <p:cNvPr id="12291" name="Content Placeholder 2"/>
          <p:cNvSpPr>
            <a:spLocks noGrp="1"/>
          </p:cNvSpPr>
          <p:nvPr>
            <p:ph idx="1"/>
          </p:nvPr>
        </p:nvSpPr>
        <p:spPr/>
        <p:txBody>
          <a:bodyPr/>
          <a:lstStyle/>
          <a:p>
            <a:r>
              <a:rPr lang="en-US" altLang="en-US"/>
              <a:t>Notice the difference between HIGH concentration and LOW concentration</a:t>
            </a:r>
          </a:p>
        </p:txBody>
      </p:sp>
      <p:grpSp>
        <p:nvGrpSpPr>
          <p:cNvPr id="12292"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nvGrpSpPr>
            <p:cNvPr id="12309" name="Group 108"/>
            <p:cNvGrpSpPr>
              <a:grpSpLocks/>
            </p:cNvGrpSpPr>
            <p:nvPr/>
          </p:nvGrpSpPr>
          <p:grpSpPr bwMode="auto">
            <a:xfrm>
              <a:off x="533400" y="3505200"/>
              <a:ext cx="8153400" cy="1371600"/>
              <a:chOff x="685800" y="3200400"/>
              <a:chExt cx="8153400" cy="1371600"/>
            </a:xfrm>
          </p:grpSpPr>
          <p:grpSp>
            <p:nvGrpSpPr>
              <p:cNvPr id="12415"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16"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17"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18"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19"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0"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1"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2"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3"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4"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5"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6"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7"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8"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29"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0"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1"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2"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3"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4"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5"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6"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7"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8"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39"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440"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2310" name="Group 109"/>
            <p:cNvGrpSpPr>
              <a:grpSpLocks/>
            </p:cNvGrpSpPr>
            <p:nvPr/>
          </p:nvGrpSpPr>
          <p:grpSpPr bwMode="auto">
            <a:xfrm rot="10800000">
              <a:off x="533400" y="4419600"/>
              <a:ext cx="8153400" cy="1371600"/>
              <a:chOff x="685800" y="3200400"/>
              <a:chExt cx="8153400" cy="1371600"/>
            </a:xfrm>
          </p:grpSpPr>
          <p:grpSp>
            <p:nvGrpSpPr>
              <p:cNvPr id="12311"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2"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3"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4"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5"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6"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7"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8"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19"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0"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1"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2"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3"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4"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5"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6"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7"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8"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29"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0"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1"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2"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3"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4"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5"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2336"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4384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0292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304" name="TextBox 255"/>
          <p:cNvSpPr txBox="1">
            <a:spLocks noChangeArrowheads="1"/>
          </p:cNvSpPr>
          <p:nvPr/>
        </p:nvSpPr>
        <p:spPr bwMode="auto">
          <a:xfrm>
            <a:off x="7467600" y="342900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chemeClr val="bg1"/>
                </a:solidFill>
              </a:rPr>
              <a:t>High Concentration</a:t>
            </a:r>
          </a:p>
        </p:txBody>
      </p:sp>
      <p:sp>
        <p:nvSpPr>
          <p:cNvPr id="12305" name="TextBox 256"/>
          <p:cNvSpPr txBox="1">
            <a:spLocks noChangeArrowheads="1"/>
          </p:cNvSpPr>
          <p:nvPr/>
        </p:nvSpPr>
        <p:spPr bwMode="auto">
          <a:xfrm>
            <a:off x="7467600" y="6096000"/>
            <a:ext cx="2968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chemeClr val="bg1"/>
                </a:solidFill>
              </a:rPr>
              <a:t>Low Concentration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a:r>
              <a:rPr lang="en-US" altLang="en-US" dirty="0"/>
              <a:t>Permeable</a:t>
            </a:r>
          </a:p>
        </p:txBody>
      </p:sp>
      <p:sp>
        <p:nvSpPr>
          <p:cNvPr id="15363" name="Content Placeholder 2"/>
          <p:cNvSpPr>
            <a:spLocks noGrp="1"/>
          </p:cNvSpPr>
          <p:nvPr>
            <p:ph idx="1"/>
          </p:nvPr>
        </p:nvSpPr>
        <p:spPr/>
        <p:txBody>
          <a:bodyPr/>
          <a:lstStyle/>
          <a:p>
            <a:r>
              <a:rPr lang="en-US" altLang="en-US" b="1" u="sng"/>
              <a:t>Permeable</a:t>
            </a:r>
            <a:r>
              <a:rPr lang="en-US" altLang="en-US" b="1"/>
              <a:t> </a:t>
            </a:r>
            <a:r>
              <a:rPr lang="en-US" altLang="en-US" i="1"/>
              <a:t>– </a:t>
            </a:r>
            <a:r>
              <a:rPr lang="en-US" altLang="en-US"/>
              <a:t>when molecules can cross a membrane</a:t>
            </a:r>
          </a:p>
        </p:txBody>
      </p:sp>
      <p:grpSp>
        <p:nvGrpSpPr>
          <p:cNvPr id="15364"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nvGrpSpPr>
            <p:cNvPr id="15383" name="Group 108"/>
            <p:cNvGrpSpPr>
              <a:grpSpLocks/>
            </p:cNvGrpSpPr>
            <p:nvPr/>
          </p:nvGrpSpPr>
          <p:grpSpPr bwMode="auto">
            <a:xfrm>
              <a:off x="533400" y="3505200"/>
              <a:ext cx="8153400" cy="1371600"/>
              <a:chOff x="685800" y="3200400"/>
              <a:chExt cx="8153400" cy="1371600"/>
            </a:xfrm>
          </p:grpSpPr>
          <p:grpSp>
            <p:nvGrpSpPr>
              <p:cNvPr id="15489"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0"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1"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2"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3"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4"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5"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6"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7"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8"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99"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0"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1"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2"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3"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4"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5"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6"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7"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8"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09"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10"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11"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12"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13"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514"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5384" name="Group 109"/>
            <p:cNvGrpSpPr>
              <a:grpSpLocks/>
            </p:cNvGrpSpPr>
            <p:nvPr/>
          </p:nvGrpSpPr>
          <p:grpSpPr bwMode="auto">
            <a:xfrm rot="10800000">
              <a:off x="533400" y="4419600"/>
              <a:ext cx="8153400" cy="1371600"/>
              <a:chOff x="685800" y="3200400"/>
              <a:chExt cx="8153400" cy="1371600"/>
            </a:xfrm>
          </p:grpSpPr>
          <p:grpSp>
            <p:nvGrpSpPr>
              <p:cNvPr id="15385"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86"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87"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88"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89"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0"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1"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2"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3"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4"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5"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6"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7"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8"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399"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0"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1"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2"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3"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4"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5"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6"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7"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8"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09"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5410"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286000" y="5943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1054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 name="Straight Arrow Connector 2"/>
          <p:cNvCxnSpPr/>
          <p:nvPr/>
        </p:nvCxnSpPr>
        <p:spPr>
          <a:xfrm>
            <a:off x="4719638" y="4127500"/>
            <a:ext cx="0" cy="1816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p:nvPr/>
        </p:nvCxnSpPr>
        <p:spPr>
          <a:xfrm>
            <a:off x="3543300" y="4049713"/>
            <a:ext cx="0" cy="1816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a:off x="6896100" y="4110038"/>
            <a:ext cx="0" cy="1816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p:nvPr/>
        </p:nvCxnSpPr>
        <p:spPr>
          <a:xfrm flipV="1">
            <a:off x="5372100" y="3870325"/>
            <a:ext cx="0" cy="19177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a:r>
              <a:rPr lang="en-US" altLang="en-US" dirty="0"/>
              <a:t>Selectively Permeable</a:t>
            </a:r>
          </a:p>
        </p:txBody>
      </p:sp>
      <p:sp>
        <p:nvSpPr>
          <p:cNvPr id="16387" name="Content Placeholder 2"/>
          <p:cNvSpPr>
            <a:spLocks noGrp="1"/>
          </p:cNvSpPr>
          <p:nvPr>
            <p:ph idx="1"/>
          </p:nvPr>
        </p:nvSpPr>
        <p:spPr/>
        <p:txBody>
          <a:bodyPr/>
          <a:lstStyle/>
          <a:p>
            <a:r>
              <a:rPr lang="en-US" altLang="en-US" b="1" u="sng"/>
              <a:t>Selectively Permeable</a:t>
            </a:r>
            <a:r>
              <a:rPr lang="en-US" altLang="en-US" b="1"/>
              <a:t> </a:t>
            </a:r>
            <a:r>
              <a:rPr lang="en-US" altLang="en-US" i="1"/>
              <a:t>– </a:t>
            </a:r>
            <a:r>
              <a:rPr lang="en-US" altLang="en-US"/>
              <a:t>when certain molecules are allowed to cross a membrane</a:t>
            </a:r>
          </a:p>
        </p:txBody>
      </p:sp>
      <p:grpSp>
        <p:nvGrpSpPr>
          <p:cNvPr id="16388"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nvGrpSpPr>
            <p:cNvPr id="16407" name="Group 108"/>
            <p:cNvGrpSpPr>
              <a:grpSpLocks/>
            </p:cNvGrpSpPr>
            <p:nvPr/>
          </p:nvGrpSpPr>
          <p:grpSpPr bwMode="auto">
            <a:xfrm>
              <a:off x="533400" y="3505200"/>
              <a:ext cx="8153400" cy="1371600"/>
              <a:chOff x="685800" y="3200400"/>
              <a:chExt cx="8153400" cy="1371600"/>
            </a:xfrm>
          </p:grpSpPr>
          <p:grpSp>
            <p:nvGrpSpPr>
              <p:cNvPr id="16513"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4"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5"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6"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7"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8"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19"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0"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1"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2"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3"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4"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5"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6"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7"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8"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29"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0"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1"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2"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3"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4"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5"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6"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7"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538"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6408" name="Group 109"/>
            <p:cNvGrpSpPr>
              <a:grpSpLocks/>
            </p:cNvGrpSpPr>
            <p:nvPr/>
          </p:nvGrpSpPr>
          <p:grpSpPr bwMode="auto">
            <a:xfrm rot="10800000">
              <a:off x="533400" y="4419600"/>
              <a:ext cx="8153400" cy="1371600"/>
              <a:chOff x="685800" y="3200400"/>
              <a:chExt cx="8153400" cy="1371600"/>
            </a:xfrm>
          </p:grpSpPr>
          <p:grpSp>
            <p:nvGrpSpPr>
              <p:cNvPr id="16409"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0"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1"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2"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3"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4"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5"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6"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7"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8"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19"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0"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1"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2"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3"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4"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5"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6"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7"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8"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29"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30"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31"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32"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33"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6434"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286000" y="5943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105400" y="5867400"/>
            <a:ext cx="457200" cy="457200"/>
          </a:xfrm>
          <a:prstGeom prst="hexagon">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32" name="Straight Arrow Connector 231"/>
          <p:cNvCxnSpPr/>
          <p:nvPr/>
        </p:nvCxnSpPr>
        <p:spPr>
          <a:xfrm>
            <a:off x="3752850" y="4049713"/>
            <a:ext cx="0" cy="1816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p:nvPr/>
        </p:nvCxnSpPr>
        <p:spPr>
          <a:xfrm flipV="1">
            <a:off x="5372100" y="3870325"/>
            <a:ext cx="0" cy="19177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5" name="Straight Arrow Connector 234"/>
          <p:cNvCxnSpPr/>
          <p:nvPr/>
        </p:nvCxnSpPr>
        <p:spPr>
          <a:xfrm>
            <a:off x="5857875" y="3471863"/>
            <a:ext cx="990600" cy="762000"/>
          </a:xfrm>
          <a:prstGeom prst="straightConnector1">
            <a:avLst/>
          </a:prstGeom>
          <a:ln w="76200">
            <a:solidFill>
              <a:srgbClr val="00B05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p:nvPr/>
        </p:nvCxnSpPr>
        <p:spPr>
          <a:xfrm flipV="1">
            <a:off x="6848475" y="3929063"/>
            <a:ext cx="990600" cy="304800"/>
          </a:xfrm>
          <a:prstGeom prst="straightConnector1">
            <a:avLst/>
          </a:prstGeom>
          <a:ln w="76200">
            <a:solidFill>
              <a:srgbClr val="00B05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altLang="en-US" dirty="0"/>
          </a:p>
        </p:txBody>
      </p:sp>
      <p:sp>
        <p:nvSpPr>
          <p:cNvPr id="13315" name="Content Placeholder 2"/>
          <p:cNvSpPr>
            <a:spLocks noGrp="1"/>
          </p:cNvSpPr>
          <p:nvPr>
            <p:ph idx="1"/>
          </p:nvPr>
        </p:nvSpPr>
        <p:spPr/>
        <p:txBody>
          <a:bodyPr/>
          <a:lstStyle/>
          <a:p>
            <a:r>
              <a:rPr lang="en-US" altLang="en-US" b="1"/>
              <a:t>IF</a:t>
            </a:r>
            <a:r>
              <a:rPr lang="en-US" altLang="en-US"/>
              <a:t> they can, molecules will </a:t>
            </a:r>
            <a:r>
              <a:rPr lang="en-US" altLang="en-US" b="1"/>
              <a:t>ALWAYS</a:t>
            </a:r>
            <a:r>
              <a:rPr lang="en-US" altLang="en-US"/>
              <a:t> </a:t>
            </a:r>
            <a:r>
              <a:rPr lang="en-US" altLang="en-US" b="1"/>
              <a:t>try</a:t>
            </a:r>
            <a:r>
              <a:rPr lang="en-US" altLang="en-US"/>
              <a:t> to equal out on both sides</a:t>
            </a:r>
          </a:p>
        </p:txBody>
      </p:sp>
      <p:grpSp>
        <p:nvGrpSpPr>
          <p:cNvPr id="13316"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nvGrpSpPr>
            <p:cNvPr id="13331" name="Group 108"/>
            <p:cNvGrpSpPr>
              <a:grpSpLocks/>
            </p:cNvGrpSpPr>
            <p:nvPr/>
          </p:nvGrpSpPr>
          <p:grpSpPr bwMode="auto">
            <a:xfrm>
              <a:off x="533400" y="3505200"/>
              <a:ext cx="8153400" cy="1371600"/>
              <a:chOff x="685800" y="3200400"/>
              <a:chExt cx="8153400" cy="1371600"/>
            </a:xfrm>
          </p:grpSpPr>
          <p:grpSp>
            <p:nvGrpSpPr>
              <p:cNvPr id="13437"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38"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39"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0"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1"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2"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3"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4"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5"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6"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7"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8"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49"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0"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1"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2"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3"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4"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5"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6"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7"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8"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59"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60"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61"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462"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3332" name="Group 109"/>
            <p:cNvGrpSpPr>
              <a:grpSpLocks/>
            </p:cNvGrpSpPr>
            <p:nvPr/>
          </p:nvGrpSpPr>
          <p:grpSpPr bwMode="auto">
            <a:xfrm rot="10800000">
              <a:off x="533400" y="4419600"/>
              <a:ext cx="8153400" cy="1371600"/>
              <a:chOff x="685800" y="3200400"/>
              <a:chExt cx="8153400" cy="1371600"/>
            </a:xfrm>
          </p:grpSpPr>
          <p:grpSp>
            <p:nvGrpSpPr>
              <p:cNvPr id="13333"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4"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5"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6"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7"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8"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39"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0"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1"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2"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3"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4"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5"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6"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7"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8"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49"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0"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1"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2"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3"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4"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5"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6"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7"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3358"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286000" y="5943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1054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US" altLang="en-US" dirty="0"/>
              <a:t>Equilibrium</a:t>
            </a:r>
          </a:p>
        </p:txBody>
      </p:sp>
      <p:sp>
        <p:nvSpPr>
          <p:cNvPr id="14339" name="Content Placeholder 2"/>
          <p:cNvSpPr>
            <a:spLocks noGrp="1"/>
          </p:cNvSpPr>
          <p:nvPr>
            <p:ph idx="1"/>
          </p:nvPr>
        </p:nvSpPr>
        <p:spPr/>
        <p:txBody>
          <a:bodyPr/>
          <a:lstStyle/>
          <a:p>
            <a:r>
              <a:rPr lang="en-US" altLang="en-US" b="1" u="sng"/>
              <a:t>Equilibrium</a:t>
            </a:r>
            <a:r>
              <a:rPr lang="en-US" altLang="en-US" i="1"/>
              <a:t> – </a:t>
            </a:r>
            <a:r>
              <a:rPr lang="en-US" altLang="en-US"/>
              <a:t>when solute amounts are </a:t>
            </a:r>
            <a:r>
              <a:rPr lang="en-US" altLang="en-US" u="sng"/>
              <a:t>EQUAL</a:t>
            </a:r>
            <a:r>
              <a:rPr lang="en-US" altLang="en-US"/>
              <a:t> everywhere (usually referring to both sides of a membrane)</a:t>
            </a:r>
          </a:p>
        </p:txBody>
      </p:sp>
      <p:grpSp>
        <p:nvGrpSpPr>
          <p:cNvPr id="14340" name="Group 3"/>
          <p:cNvGrpSpPr>
            <a:grpSpLocks/>
          </p:cNvGrpSpPr>
          <p:nvPr/>
        </p:nvGrpSpPr>
        <p:grpSpPr bwMode="auto">
          <a:xfrm>
            <a:off x="2057400" y="3276600"/>
            <a:ext cx="8153400" cy="3352800"/>
            <a:chOff x="533400" y="2514600"/>
            <a:chExt cx="8153400" cy="4267200"/>
          </a:xfrm>
        </p:grpSpPr>
        <p:sp>
          <p:nvSpPr>
            <p:cNvPr id="5" name="Rectangle 4"/>
            <p:cNvSpPr/>
            <p:nvPr/>
          </p:nvSpPr>
          <p:spPr>
            <a:xfrm>
              <a:off x="533400" y="3963267"/>
              <a:ext cx="8077200" cy="136986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533400" y="5409912"/>
              <a:ext cx="8077200" cy="137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33400" y="2514600"/>
              <a:ext cx="8077200" cy="137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grpSp>
          <p:nvGrpSpPr>
            <p:cNvPr id="14355" name="Group 108"/>
            <p:cNvGrpSpPr>
              <a:grpSpLocks/>
            </p:cNvGrpSpPr>
            <p:nvPr/>
          </p:nvGrpSpPr>
          <p:grpSpPr bwMode="auto">
            <a:xfrm>
              <a:off x="533400" y="3505200"/>
              <a:ext cx="8153400" cy="1371600"/>
              <a:chOff x="685800" y="3200400"/>
              <a:chExt cx="8153400" cy="1371600"/>
            </a:xfrm>
          </p:grpSpPr>
          <p:grpSp>
            <p:nvGrpSpPr>
              <p:cNvPr id="14461" name="Group 6"/>
              <p:cNvGrpSpPr>
                <a:grpSpLocks/>
              </p:cNvGrpSpPr>
              <p:nvPr/>
            </p:nvGrpSpPr>
            <p:grpSpPr bwMode="auto">
              <a:xfrm>
                <a:off x="685800" y="3276600"/>
                <a:ext cx="533400" cy="1143000"/>
                <a:chOff x="7162800" y="2286000"/>
                <a:chExt cx="533400" cy="1143000"/>
              </a:xfrm>
            </p:grpSpPr>
            <p:sp>
              <p:nvSpPr>
                <p:cNvPr id="215"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Freeform 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7" name="Freeform 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2" name="Group 8"/>
              <p:cNvGrpSpPr>
                <a:grpSpLocks/>
              </p:cNvGrpSpPr>
              <p:nvPr/>
            </p:nvGrpSpPr>
            <p:grpSpPr bwMode="auto">
              <a:xfrm>
                <a:off x="1143000" y="3276600"/>
                <a:ext cx="533400" cy="1143000"/>
                <a:chOff x="7162800" y="2286000"/>
                <a:chExt cx="533400" cy="1143000"/>
              </a:xfrm>
            </p:grpSpPr>
            <p:sp>
              <p:nvSpPr>
                <p:cNvPr id="212"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3" name="Freeform 1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4" name="Freeform 1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3" name="Group 12"/>
              <p:cNvGrpSpPr>
                <a:grpSpLocks/>
              </p:cNvGrpSpPr>
              <p:nvPr/>
            </p:nvGrpSpPr>
            <p:grpSpPr bwMode="auto">
              <a:xfrm>
                <a:off x="1447800" y="3276600"/>
                <a:ext cx="533400" cy="1143000"/>
                <a:chOff x="7162800" y="2286000"/>
                <a:chExt cx="533400" cy="1143000"/>
              </a:xfrm>
            </p:grpSpPr>
            <p:sp>
              <p:nvSpPr>
                <p:cNvPr id="209"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Freeform 14"/>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1" name="Freeform 15"/>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4" name="Group 16"/>
              <p:cNvGrpSpPr>
                <a:grpSpLocks/>
              </p:cNvGrpSpPr>
              <p:nvPr/>
            </p:nvGrpSpPr>
            <p:grpSpPr bwMode="auto">
              <a:xfrm>
                <a:off x="1905000" y="3276600"/>
                <a:ext cx="533400" cy="1143000"/>
                <a:chOff x="7162800" y="2286000"/>
                <a:chExt cx="533400" cy="1143000"/>
              </a:xfrm>
            </p:grpSpPr>
            <p:sp>
              <p:nvSpPr>
                <p:cNvPr id="206"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Freeform 1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8" name="Freeform 1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5" name="Group 20"/>
              <p:cNvGrpSpPr>
                <a:grpSpLocks/>
              </p:cNvGrpSpPr>
              <p:nvPr/>
            </p:nvGrpSpPr>
            <p:grpSpPr bwMode="auto">
              <a:xfrm>
                <a:off x="2286000" y="3352800"/>
                <a:ext cx="533400" cy="1143000"/>
                <a:chOff x="7162800" y="2286000"/>
                <a:chExt cx="533400" cy="1143000"/>
              </a:xfrm>
            </p:grpSpPr>
            <p:sp>
              <p:nvSpPr>
                <p:cNvPr id="203" name="Oval 21"/>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 name="Freeform 22"/>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 name="Freeform 23"/>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6" name="Group 24"/>
              <p:cNvGrpSpPr>
                <a:grpSpLocks/>
              </p:cNvGrpSpPr>
              <p:nvPr/>
            </p:nvGrpSpPr>
            <p:grpSpPr bwMode="auto">
              <a:xfrm>
                <a:off x="2590800" y="3276600"/>
                <a:ext cx="533400" cy="1143000"/>
                <a:chOff x="7162800" y="2286000"/>
                <a:chExt cx="533400" cy="1143000"/>
              </a:xfrm>
            </p:grpSpPr>
            <p:sp>
              <p:nvSpPr>
                <p:cNvPr id="200"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1" name="Freeform 26"/>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2" name="Freeform 27"/>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7" name="Group 28"/>
              <p:cNvGrpSpPr>
                <a:grpSpLocks/>
              </p:cNvGrpSpPr>
              <p:nvPr/>
            </p:nvGrpSpPr>
            <p:grpSpPr bwMode="auto">
              <a:xfrm>
                <a:off x="3048000" y="3276600"/>
                <a:ext cx="533400" cy="1143000"/>
                <a:chOff x="7162800" y="2286000"/>
                <a:chExt cx="533400" cy="1143000"/>
              </a:xfrm>
            </p:grpSpPr>
            <p:sp>
              <p:nvSpPr>
                <p:cNvPr id="197" name="Oval 2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8" name="Freeform 30"/>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9" name="Freeform 31"/>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8" name="Group 32"/>
              <p:cNvGrpSpPr>
                <a:grpSpLocks/>
              </p:cNvGrpSpPr>
              <p:nvPr/>
            </p:nvGrpSpPr>
            <p:grpSpPr bwMode="auto">
              <a:xfrm>
                <a:off x="3505200" y="3352800"/>
                <a:ext cx="533400" cy="1143000"/>
                <a:chOff x="7162800" y="2286000"/>
                <a:chExt cx="533400" cy="1143000"/>
              </a:xfrm>
            </p:grpSpPr>
            <p:sp>
              <p:nvSpPr>
                <p:cNvPr id="194" name="Oval 3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5" name="Freeform 19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6" name="Freeform 19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69" name="Group 36"/>
              <p:cNvGrpSpPr>
                <a:grpSpLocks/>
              </p:cNvGrpSpPr>
              <p:nvPr/>
            </p:nvGrpSpPr>
            <p:grpSpPr bwMode="auto">
              <a:xfrm>
                <a:off x="914400" y="3429000"/>
                <a:ext cx="533400" cy="1143000"/>
                <a:chOff x="7162800" y="2286000"/>
                <a:chExt cx="533400" cy="1143000"/>
              </a:xfrm>
            </p:grpSpPr>
            <p:sp>
              <p:nvSpPr>
                <p:cNvPr id="191" name="Oval 190"/>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2" name="Freeform 191"/>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3" name="Freeform 192"/>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0" name="Group 40"/>
              <p:cNvGrpSpPr>
                <a:grpSpLocks/>
              </p:cNvGrpSpPr>
              <p:nvPr/>
            </p:nvGrpSpPr>
            <p:grpSpPr bwMode="auto">
              <a:xfrm>
                <a:off x="3657600" y="3276600"/>
                <a:ext cx="533400" cy="1143000"/>
                <a:chOff x="7162800" y="2286000"/>
                <a:chExt cx="533400" cy="1143000"/>
              </a:xfrm>
            </p:grpSpPr>
            <p:sp>
              <p:nvSpPr>
                <p:cNvPr id="188" name="Oval 1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9" name="Freeform 188"/>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0" name="Freeform 189"/>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1" name="Group 44"/>
              <p:cNvGrpSpPr>
                <a:grpSpLocks/>
              </p:cNvGrpSpPr>
              <p:nvPr/>
            </p:nvGrpSpPr>
            <p:grpSpPr bwMode="auto">
              <a:xfrm>
                <a:off x="4038600" y="3276600"/>
                <a:ext cx="533400" cy="1143000"/>
                <a:chOff x="7162800" y="2286000"/>
                <a:chExt cx="533400" cy="1143000"/>
              </a:xfrm>
            </p:grpSpPr>
            <p:sp>
              <p:nvSpPr>
                <p:cNvPr id="185" name="Oval 1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6" name="Freeform 185"/>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7" name="Freeform 186"/>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2" name="Group 48"/>
              <p:cNvGrpSpPr>
                <a:grpSpLocks/>
              </p:cNvGrpSpPr>
              <p:nvPr/>
            </p:nvGrpSpPr>
            <p:grpSpPr bwMode="auto">
              <a:xfrm>
                <a:off x="4495800" y="3276600"/>
                <a:ext cx="533400" cy="1143000"/>
                <a:chOff x="7162800" y="2286000"/>
                <a:chExt cx="533400" cy="1143000"/>
              </a:xfrm>
            </p:grpSpPr>
            <p:sp>
              <p:nvSpPr>
                <p:cNvPr id="182" name="Oval 1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3" name="Freeform 18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 name="Freeform 18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3" name="Group 52"/>
              <p:cNvGrpSpPr>
                <a:grpSpLocks/>
              </p:cNvGrpSpPr>
              <p:nvPr/>
            </p:nvGrpSpPr>
            <p:grpSpPr bwMode="auto">
              <a:xfrm>
                <a:off x="4953000" y="3352800"/>
                <a:ext cx="533400" cy="1143000"/>
                <a:chOff x="7162800" y="2286000"/>
                <a:chExt cx="533400" cy="1143000"/>
              </a:xfrm>
            </p:grpSpPr>
            <p:sp>
              <p:nvSpPr>
                <p:cNvPr id="179" name="Oval 178"/>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0" name="Freeform 179"/>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1" name="Freeform 180"/>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4" name="Group 56"/>
              <p:cNvGrpSpPr>
                <a:grpSpLocks/>
              </p:cNvGrpSpPr>
              <p:nvPr/>
            </p:nvGrpSpPr>
            <p:grpSpPr bwMode="auto">
              <a:xfrm>
                <a:off x="4724400" y="3200400"/>
                <a:ext cx="533400" cy="1143000"/>
                <a:chOff x="7162800" y="2286000"/>
                <a:chExt cx="533400" cy="1143000"/>
              </a:xfrm>
            </p:grpSpPr>
            <p:sp>
              <p:nvSpPr>
                <p:cNvPr id="176" name="Oval 175"/>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7" name="Freeform 176"/>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8" name="Freeform 177"/>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5" name="Group 60"/>
              <p:cNvGrpSpPr>
                <a:grpSpLocks/>
              </p:cNvGrpSpPr>
              <p:nvPr/>
            </p:nvGrpSpPr>
            <p:grpSpPr bwMode="auto">
              <a:xfrm>
                <a:off x="5334000" y="3352800"/>
                <a:ext cx="533400" cy="1143000"/>
                <a:chOff x="7162800" y="2286000"/>
                <a:chExt cx="533400" cy="1143000"/>
              </a:xfrm>
            </p:grpSpPr>
            <p:sp>
              <p:nvSpPr>
                <p:cNvPr id="173" name="Oval 17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4" name="Freeform 17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5" name="Freeform 17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6" name="Group 64"/>
              <p:cNvGrpSpPr>
                <a:grpSpLocks/>
              </p:cNvGrpSpPr>
              <p:nvPr/>
            </p:nvGrpSpPr>
            <p:grpSpPr bwMode="auto">
              <a:xfrm>
                <a:off x="5715000" y="3200400"/>
                <a:ext cx="533400" cy="1143000"/>
                <a:chOff x="7162800" y="2286000"/>
                <a:chExt cx="533400" cy="1143000"/>
              </a:xfrm>
            </p:grpSpPr>
            <p:sp>
              <p:nvSpPr>
                <p:cNvPr id="170" name="Oval 169"/>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1" name="Freeform 170"/>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2" name="Freeform 171"/>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7" name="Group 68"/>
              <p:cNvGrpSpPr>
                <a:grpSpLocks/>
              </p:cNvGrpSpPr>
              <p:nvPr/>
            </p:nvGrpSpPr>
            <p:grpSpPr bwMode="auto">
              <a:xfrm>
                <a:off x="6019800" y="3276600"/>
                <a:ext cx="533400" cy="1143000"/>
                <a:chOff x="7162800" y="2286000"/>
                <a:chExt cx="533400" cy="1143000"/>
              </a:xfrm>
            </p:grpSpPr>
            <p:sp>
              <p:nvSpPr>
                <p:cNvPr id="167" name="Oval 1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8" name="Freeform 167"/>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9" name="Freeform 168"/>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8" name="Group 72"/>
              <p:cNvGrpSpPr>
                <a:grpSpLocks/>
              </p:cNvGrpSpPr>
              <p:nvPr/>
            </p:nvGrpSpPr>
            <p:grpSpPr bwMode="auto">
              <a:xfrm>
                <a:off x="6400800" y="3352800"/>
                <a:ext cx="533400" cy="1143000"/>
                <a:chOff x="7162800" y="2286000"/>
                <a:chExt cx="533400" cy="1143000"/>
              </a:xfrm>
            </p:grpSpPr>
            <p:sp>
              <p:nvSpPr>
                <p:cNvPr id="164" name="Oval 163"/>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5" name="Freeform 164"/>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6" name="Freeform 165"/>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79" name="Group 76"/>
              <p:cNvGrpSpPr>
                <a:grpSpLocks/>
              </p:cNvGrpSpPr>
              <p:nvPr/>
            </p:nvGrpSpPr>
            <p:grpSpPr bwMode="auto">
              <a:xfrm>
                <a:off x="6629400" y="3352800"/>
                <a:ext cx="533400" cy="1143000"/>
                <a:chOff x="7162800" y="2286000"/>
                <a:chExt cx="533400" cy="1143000"/>
              </a:xfrm>
            </p:grpSpPr>
            <p:sp>
              <p:nvSpPr>
                <p:cNvPr id="161" name="Oval 160"/>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2" name="Freeform 161"/>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3" name="Freeform 162"/>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0" name="Group 80"/>
              <p:cNvGrpSpPr>
                <a:grpSpLocks/>
              </p:cNvGrpSpPr>
              <p:nvPr/>
            </p:nvGrpSpPr>
            <p:grpSpPr bwMode="auto">
              <a:xfrm>
                <a:off x="6934200" y="3200400"/>
                <a:ext cx="533400" cy="1143000"/>
                <a:chOff x="7162800" y="2286000"/>
                <a:chExt cx="533400" cy="1143000"/>
              </a:xfrm>
            </p:grpSpPr>
            <p:sp>
              <p:nvSpPr>
                <p:cNvPr id="158" name="Oval 157"/>
                <p:cNvSpPr/>
                <p:nvPr/>
              </p:nvSpPr>
              <p:spPr>
                <a:xfrm>
                  <a:off x="7162800" y="2285422"/>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9" name="Freeform 158"/>
                <p:cNvSpPr/>
                <p:nvPr/>
              </p:nvSpPr>
              <p:spPr>
                <a:xfrm>
                  <a:off x="7315200" y="2818822"/>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0" name="Freeform 159"/>
                <p:cNvSpPr/>
                <p:nvPr/>
              </p:nvSpPr>
              <p:spPr>
                <a:xfrm>
                  <a:off x="7467600" y="2818822"/>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1" name="Group 84"/>
              <p:cNvGrpSpPr>
                <a:grpSpLocks/>
              </p:cNvGrpSpPr>
              <p:nvPr/>
            </p:nvGrpSpPr>
            <p:grpSpPr bwMode="auto">
              <a:xfrm>
                <a:off x="7239000" y="3429000"/>
                <a:ext cx="533400" cy="1143000"/>
                <a:chOff x="7162800" y="2286000"/>
                <a:chExt cx="533400" cy="1143000"/>
              </a:xfrm>
            </p:grpSpPr>
            <p:sp>
              <p:nvSpPr>
                <p:cNvPr id="155" name="Oval 154"/>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Freeform 155"/>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7" name="Freeform 156"/>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2" name="Group 88"/>
              <p:cNvGrpSpPr>
                <a:grpSpLocks/>
              </p:cNvGrpSpPr>
              <p:nvPr/>
            </p:nvGrpSpPr>
            <p:grpSpPr bwMode="auto">
              <a:xfrm>
                <a:off x="7391400" y="3276600"/>
                <a:ext cx="533400" cy="1143000"/>
                <a:chOff x="7162800" y="2286000"/>
                <a:chExt cx="533400" cy="1143000"/>
              </a:xfrm>
            </p:grpSpPr>
            <p:sp>
              <p:nvSpPr>
                <p:cNvPr id="152" name="Oval 1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Freeform 152"/>
                <p:cNvSpPr/>
                <p:nvPr/>
              </p:nvSpPr>
              <p:spPr>
                <a:xfrm>
                  <a:off x="7315200" y="2819400"/>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4" name="Freeform 153"/>
                <p:cNvSpPr/>
                <p:nvPr/>
              </p:nvSpPr>
              <p:spPr>
                <a:xfrm>
                  <a:off x="7467600" y="2819400"/>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3" name="Group 92"/>
              <p:cNvGrpSpPr>
                <a:grpSpLocks/>
              </p:cNvGrpSpPr>
              <p:nvPr/>
            </p:nvGrpSpPr>
            <p:grpSpPr bwMode="auto">
              <a:xfrm>
                <a:off x="7772400" y="3429000"/>
                <a:ext cx="533400" cy="1143000"/>
                <a:chOff x="7162800" y="2286000"/>
                <a:chExt cx="533400" cy="1143000"/>
              </a:xfrm>
            </p:grpSpPr>
            <p:sp>
              <p:nvSpPr>
                <p:cNvPr id="149" name="Oval 148"/>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0" name="Freeform 149"/>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1" name="Freeform 150"/>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4" name="Group 96"/>
              <p:cNvGrpSpPr>
                <a:grpSpLocks/>
              </p:cNvGrpSpPr>
              <p:nvPr/>
            </p:nvGrpSpPr>
            <p:grpSpPr bwMode="auto">
              <a:xfrm>
                <a:off x="8077200" y="3429000"/>
                <a:ext cx="533400" cy="1143000"/>
                <a:chOff x="7162800" y="2286000"/>
                <a:chExt cx="533400" cy="1143000"/>
              </a:xfrm>
            </p:grpSpPr>
            <p:sp>
              <p:nvSpPr>
                <p:cNvPr id="146" name="Oval 145"/>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7" name="Freeform 146"/>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8" name="Freeform 147"/>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5" name="Group 100"/>
              <p:cNvGrpSpPr>
                <a:grpSpLocks/>
              </p:cNvGrpSpPr>
              <p:nvPr/>
            </p:nvGrpSpPr>
            <p:grpSpPr bwMode="auto">
              <a:xfrm>
                <a:off x="8305800" y="3352800"/>
                <a:ext cx="533400" cy="1143000"/>
                <a:chOff x="7162800" y="2286000"/>
                <a:chExt cx="533400" cy="1143000"/>
              </a:xfrm>
            </p:grpSpPr>
            <p:sp>
              <p:nvSpPr>
                <p:cNvPr id="143" name="Oval 142"/>
                <p:cNvSpPr/>
                <p:nvPr/>
              </p:nvSpPr>
              <p:spPr>
                <a:xfrm>
                  <a:off x="7162800" y="2270413"/>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Freeform 143"/>
                <p:cNvSpPr/>
                <p:nvPr/>
              </p:nvSpPr>
              <p:spPr>
                <a:xfrm>
                  <a:off x="7315200" y="2803813"/>
                  <a:ext cx="76200" cy="620280"/>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5" name="Freeform 144"/>
                <p:cNvSpPr/>
                <p:nvPr/>
              </p:nvSpPr>
              <p:spPr>
                <a:xfrm>
                  <a:off x="7467600" y="2803813"/>
                  <a:ext cx="123825" cy="624321"/>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486" name="Group 104"/>
              <p:cNvGrpSpPr>
                <a:grpSpLocks/>
              </p:cNvGrpSpPr>
              <p:nvPr/>
            </p:nvGrpSpPr>
            <p:grpSpPr bwMode="auto">
              <a:xfrm>
                <a:off x="2819400" y="3429000"/>
                <a:ext cx="533400" cy="1143000"/>
                <a:chOff x="7162800" y="2286000"/>
                <a:chExt cx="533400" cy="1143000"/>
              </a:xfrm>
            </p:grpSpPr>
            <p:sp>
              <p:nvSpPr>
                <p:cNvPr id="140" name="Oval 139"/>
                <p:cNvSpPr/>
                <p:nvPr/>
              </p:nvSpPr>
              <p:spPr>
                <a:xfrm>
                  <a:off x="7162800" y="2285135"/>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Freeform 140"/>
                <p:cNvSpPr/>
                <p:nvPr/>
              </p:nvSpPr>
              <p:spPr>
                <a:xfrm>
                  <a:off x="7315200" y="2818534"/>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2" name="Freeform 141"/>
                <p:cNvSpPr/>
                <p:nvPr/>
              </p:nvSpPr>
              <p:spPr>
                <a:xfrm>
                  <a:off x="7467600" y="2818534"/>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14356" name="Group 109"/>
            <p:cNvGrpSpPr>
              <a:grpSpLocks/>
            </p:cNvGrpSpPr>
            <p:nvPr/>
          </p:nvGrpSpPr>
          <p:grpSpPr bwMode="auto">
            <a:xfrm rot="10800000">
              <a:off x="533400" y="4419600"/>
              <a:ext cx="8153400" cy="1371600"/>
              <a:chOff x="685800" y="3200400"/>
              <a:chExt cx="8153400" cy="1371600"/>
            </a:xfrm>
          </p:grpSpPr>
          <p:grpSp>
            <p:nvGrpSpPr>
              <p:cNvPr id="14357" name="Group 6"/>
              <p:cNvGrpSpPr>
                <a:grpSpLocks/>
              </p:cNvGrpSpPr>
              <p:nvPr/>
            </p:nvGrpSpPr>
            <p:grpSpPr bwMode="auto">
              <a:xfrm>
                <a:off x="685800" y="3276600"/>
                <a:ext cx="533400" cy="1143000"/>
                <a:chOff x="7162800" y="2286000"/>
                <a:chExt cx="533400" cy="1143000"/>
              </a:xfrm>
            </p:grpSpPr>
            <p:sp>
              <p:nvSpPr>
                <p:cNvPr id="111" name="Oval 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Freeform 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3" name="Freeform 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58" name="Group 8"/>
              <p:cNvGrpSpPr>
                <a:grpSpLocks/>
              </p:cNvGrpSpPr>
              <p:nvPr/>
            </p:nvGrpSpPr>
            <p:grpSpPr bwMode="auto">
              <a:xfrm>
                <a:off x="1143000" y="3276600"/>
                <a:ext cx="533400" cy="1143000"/>
                <a:chOff x="7162800" y="2286000"/>
                <a:chExt cx="533400" cy="1143000"/>
              </a:xfrm>
            </p:grpSpPr>
            <p:sp>
              <p:nvSpPr>
                <p:cNvPr id="108" name="Oval 9"/>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Freeform 10"/>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10" name="Freeform 11"/>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59" name="Group 12"/>
              <p:cNvGrpSpPr>
                <a:grpSpLocks/>
              </p:cNvGrpSpPr>
              <p:nvPr/>
            </p:nvGrpSpPr>
            <p:grpSpPr bwMode="auto">
              <a:xfrm>
                <a:off x="1447800" y="3276600"/>
                <a:ext cx="533400" cy="1143000"/>
                <a:chOff x="7162800" y="2286000"/>
                <a:chExt cx="533400" cy="1143000"/>
              </a:xfrm>
            </p:grpSpPr>
            <p:sp>
              <p:nvSpPr>
                <p:cNvPr id="105" name="Oval 13"/>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Freeform 14"/>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7" name="Freeform 15"/>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0" name="Group 16"/>
              <p:cNvGrpSpPr>
                <a:grpSpLocks/>
              </p:cNvGrpSpPr>
              <p:nvPr/>
            </p:nvGrpSpPr>
            <p:grpSpPr bwMode="auto">
              <a:xfrm>
                <a:off x="1905000" y="3276600"/>
                <a:ext cx="533400" cy="1143000"/>
                <a:chOff x="7162800" y="2286000"/>
                <a:chExt cx="533400" cy="1143000"/>
              </a:xfrm>
            </p:grpSpPr>
            <p:sp>
              <p:nvSpPr>
                <p:cNvPr id="102" name="Oval 17"/>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3" name="Freeform 18"/>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4" name="Freeform 19"/>
                <p:cNvSpPr/>
                <p:nvPr/>
              </p:nvSpPr>
              <p:spPr>
                <a:xfrm>
                  <a:off x="74676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1" name="Group 20"/>
              <p:cNvGrpSpPr>
                <a:grpSpLocks/>
              </p:cNvGrpSpPr>
              <p:nvPr/>
            </p:nvGrpSpPr>
            <p:grpSpPr bwMode="auto">
              <a:xfrm>
                <a:off x="2286000" y="3352800"/>
                <a:ext cx="533400" cy="1143000"/>
                <a:chOff x="7162800" y="2286000"/>
                <a:chExt cx="533400" cy="1143000"/>
              </a:xfrm>
            </p:grpSpPr>
            <p:sp>
              <p:nvSpPr>
                <p:cNvPr id="99" name="Oval 21"/>
                <p:cNvSpPr/>
                <p:nvPr/>
              </p:nvSpPr>
              <p:spPr>
                <a:xfrm>
                  <a:off x="716280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0" name="Freeform 22"/>
                <p:cNvSpPr/>
                <p:nvPr/>
              </p:nvSpPr>
              <p:spPr>
                <a:xfrm>
                  <a:off x="731520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1" name="Freeform 23"/>
                <p:cNvSpPr/>
                <p:nvPr/>
              </p:nvSpPr>
              <p:spPr>
                <a:xfrm>
                  <a:off x="746760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2" name="Group 24"/>
              <p:cNvGrpSpPr>
                <a:grpSpLocks/>
              </p:cNvGrpSpPr>
              <p:nvPr/>
            </p:nvGrpSpPr>
            <p:grpSpPr bwMode="auto">
              <a:xfrm>
                <a:off x="2590800" y="3276600"/>
                <a:ext cx="533400" cy="1143000"/>
                <a:chOff x="7162800" y="2286000"/>
                <a:chExt cx="533400" cy="1143000"/>
              </a:xfrm>
            </p:grpSpPr>
            <p:sp>
              <p:nvSpPr>
                <p:cNvPr id="96" name="Oval 25"/>
                <p:cNvSpPr/>
                <p:nvPr/>
              </p:nvSpPr>
              <p:spPr>
                <a:xfrm>
                  <a:off x="71628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Freeform 26"/>
                <p:cNvSpPr/>
                <p:nvPr/>
              </p:nvSpPr>
              <p:spPr>
                <a:xfrm>
                  <a:off x="73152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8" name="Freeform 27"/>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3" name="Group 28"/>
              <p:cNvGrpSpPr>
                <a:grpSpLocks/>
              </p:cNvGrpSpPr>
              <p:nvPr/>
            </p:nvGrpSpPr>
            <p:grpSpPr bwMode="auto">
              <a:xfrm>
                <a:off x="3048000" y="3276600"/>
                <a:ext cx="533400" cy="1143000"/>
                <a:chOff x="7162800" y="2286000"/>
                <a:chExt cx="533400" cy="1143000"/>
              </a:xfrm>
            </p:grpSpPr>
            <p:sp>
              <p:nvSpPr>
                <p:cNvPr id="93" name="Oval 92"/>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4" name="Freeform 93"/>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5" name="Freeform 94"/>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4" name="Group 32"/>
              <p:cNvGrpSpPr>
                <a:grpSpLocks/>
              </p:cNvGrpSpPr>
              <p:nvPr/>
            </p:nvGrpSpPr>
            <p:grpSpPr bwMode="auto">
              <a:xfrm>
                <a:off x="3505200" y="3352800"/>
                <a:ext cx="533400" cy="1143000"/>
                <a:chOff x="7162800" y="2286000"/>
                <a:chExt cx="533400" cy="1143000"/>
              </a:xfrm>
            </p:grpSpPr>
            <p:sp>
              <p:nvSpPr>
                <p:cNvPr id="90" name="Oval 89"/>
                <p:cNvSpPr/>
                <p:nvPr/>
              </p:nvSpPr>
              <p:spPr>
                <a:xfrm>
                  <a:off x="7181850"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1" name="Freeform 90"/>
                <p:cNvSpPr/>
                <p:nvPr/>
              </p:nvSpPr>
              <p:spPr>
                <a:xfrm>
                  <a:off x="7334250"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2" name="Freeform 91"/>
                <p:cNvSpPr/>
                <p:nvPr/>
              </p:nvSpPr>
              <p:spPr>
                <a:xfrm>
                  <a:off x="7486650"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5" name="Group 36"/>
              <p:cNvGrpSpPr>
                <a:grpSpLocks/>
              </p:cNvGrpSpPr>
              <p:nvPr/>
            </p:nvGrpSpPr>
            <p:grpSpPr bwMode="auto">
              <a:xfrm>
                <a:off x="914400" y="3429000"/>
                <a:ext cx="533400" cy="1143000"/>
                <a:chOff x="7162800" y="2286000"/>
                <a:chExt cx="533400" cy="1143000"/>
              </a:xfrm>
            </p:grpSpPr>
            <p:sp>
              <p:nvSpPr>
                <p:cNvPr id="87" name="Oval 86"/>
                <p:cNvSpPr/>
                <p:nvPr/>
              </p:nvSpPr>
              <p:spPr>
                <a:xfrm>
                  <a:off x="716280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8" name="Freeform 87"/>
                <p:cNvSpPr/>
                <p:nvPr/>
              </p:nvSpPr>
              <p:spPr>
                <a:xfrm>
                  <a:off x="731520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9" name="Freeform 88"/>
                <p:cNvSpPr/>
                <p:nvPr/>
              </p:nvSpPr>
              <p:spPr>
                <a:xfrm>
                  <a:off x="746760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6" name="Group 40"/>
              <p:cNvGrpSpPr>
                <a:grpSpLocks/>
              </p:cNvGrpSpPr>
              <p:nvPr/>
            </p:nvGrpSpPr>
            <p:grpSpPr bwMode="auto">
              <a:xfrm>
                <a:off x="3657600" y="3276600"/>
                <a:ext cx="533400" cy="1143000"/>
                <a:chOff x="7162800" y="2286000"/>
                <a:chExt cx="533400" cy="1143000"/>
              </a:xfrm>
            </p:grpSpPr>
            <p:sp>
              <p:nvSpPr>
                <p:cNvPr id="84" name="Oval 83"/>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Freeform 84"/>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6" name="Freeform 85"/>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7" name="Group 44"/>
              <p:cNvGrpSpPr>
                <a:grpSpLocks/>
              </p:cNvGrpSpPr>
              <p:nvPr/>
            </p:nvGrpSpPr>
            <p:grpSpPr bwMode="auto">
              <a:xfrm>
                <a:off x="4038600" y="3276600"/>
                <a:ext cx="533400" cy="1143000"/>
                <a:chOff x="7162800" y="2286000"/>
                <a:chExt cx="533400" cy="1143000"/>
              </a:xfrm>
            </p:grpSpPr>
            <p:sp>
              <p:nvSpPr>
                <p:cNvPr id="81" name="Oval 80"/>
                <p:cNvSpPr/>
                <p:nvPr/>
              </p:nvSpPr>
              <p:spPr>
                <a:xfrm>
                  <a:off x="718185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 name="Freeform 81"/>
                <p:cNvSpPr/>
                <p:nvPr/>
              </p:nvSpPr>
              <p:spPr>
                <a:xfrm>
                  <a:off x="733425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3" name="Freeform 82"/>
                <p:cNvSpPr/>
                <p:nvPr/>
              </p:nvSpPr>
              <p:spPr>
                <a:xfrm>
                  <a:off x="748665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8" name="Group 48"/>
              <p:cNvGrpSpPr>
                <a:grpSpLocks/>
              </p:cNvGrpSpPr>
              <p:nvPr/>
            </p:nvGrpSpPr>
            <p:grpSpPr bwMode="auto">
              <a:xfrm>
                <a:off x="4495800" y="3276600"/>
                <a:ext cx="533400" cy="1143000"/>
                <a:chOff x="7162800" y="2286000"/>
                <a:chExt cx="533400" cy="1143000"/>
              </a:xfrm>
            </p:grpSpPr>
            <p:sp>
              <p:nvSpPr>
                <p:cNvPr id="78" name="Oval 77"/>
                <p:cNvSpPr/>
                <p:nvPr/>
              </p:nvSpPr>
              <p:spPr>
                <a:xfrm>
                  <a:off x="71882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Freeform 78"/>
                <p:cNvSpPr/>
                <p:nvPr/>
              </p:nvSpPr>
              <p:spPr>
                <a:xfrm>
                  <a:off x="73406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0" name="Freeform 79"/>
                <p:cNvSpPr/>
                <p:nvPr/>
              </p:nvSpPr>
              <p:spPr>
                <a:xfrm>
                  <a:off x="74930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69" name="Group 52"/>
              <p:cNvGrpSpPr>
                <a:grpSpLocks/>
              </p:cNvGrpSpPr>
              <p:nvPr/>
            </p:nvGrpSpPr>
            <p:grpSpPr bwMode="auto">
              <a:xfrm>
                <a:off x="4953000" y="3352800"/>
                <a:ext cx="533400" cy="1143000"/>
                <a:chOff x="7162800" y="2286000"/>
                <a:chExt cx="533400" cy="1143000"/>
              </a:xfrm>
            </p:grpSpPr>
            <p:sp>
              <p:nvSpPr>
                <p:cNvPr id="75" name="Oval 74"/>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6" name="Freeform 75"/>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7" name="Freeform 76"/>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0" name="Group 56"/>
              <p:cNvGrpSpPr>
                <a:grpSpLocks/>
              </p:cNvGrpSpPr>
              <p:nvPr/>
            </p:nvGrpSpPr>
            <p:grpSpPr bwMode="auto">
              <a:xfrm>
                <a:off x="4724400" y="3200400"/>
                <a:ext cx="533400" cy="1143000"/>
                <a:chOff x="7162800" y="2286000"/>
                <a:chExt cx="533400" cy="1143000"/>
              </a:xfrm>
            </p:grpSpPr>
            <p:sp>
              <p:nvSpPr>
                <p:cNvPr id="72" name="Oval 71"/>
                <p:cNvSpPr/>
                <p:nvPr/>
              </p:nvSpPr>
              <p:spPr>
                <a:xfrm>
                  <a:off x="7188200"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3" name="Freeform 72"/>
                <p:cNvSpPr/>
                <p:nvPr/>
              </p:nvSpPr>
              <p:spPr>
                <a:xfrm>
                  <a:off x="7340600"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4" name="Freeform 73"/>
                <p:cNvSpPr/>
                <p:nvPr/>
              </p:nvSpPr>
              <p:spPr>
                <a:xfrm>
                  <a:off x="7493000"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1" name="Group 60"/>
              <p:cNvGrpSpPr>
                <a:grpSpLocks/>
              </p:cNvGrpSpPr>
              <p:nvPr/>
            </p:nvGrpSpPr>
            <p:grpSpPr bwMode="auto">
              <a:xfrm>
                <a:off x="5334000" y="3352800"/>
                <a:ext cx="533400" cy="1143000"/>
                <a:chOff x="7162800" y="2286000"/>
                <a:chExt cx="533400" cy="1143000"/>
              </a:xfrm>
            </p:grpSpPr>
            <p:sp>
              <p:nvSpPr>
                <p:cNvPr id="69" name="Oval 68"/>
                <p:cNvSpPr/>
                <p:nvPr/>
              </p:nvSpPr>
              <p:spPr>
                <a:xfrm>
                  <a:off x="7185025"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0" name="Freeform 69"/>
                <p:cNvSpPr/>
                <p:nvPr/>
              </p:nvSpPr>
              <p:spPr>
                <a:xfrm>
                  <a:off x="7337425"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1" name="Freeform 70"/>
                <p:cNvSpPr/>
                <p:nvPr/>
              </p:nvSpPr>
              <p:spPr>
                <a:xfrm>
                  <a:off x="7489825"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2" name="Group 64"/>
              <p:cNvGrpSpPr>
                <a:grpSpLocks/>
              </p:cNvGrpSpPr>
              <p:nvPr/>
            </p:nvGrpSpPr>
            <p:grpSpPr bwMode="auto">
              <a:xfrm>
                <a:off x="5715000" y="3200400"/>
                <a:ext cx="533400" cy="1143000"/>
                <a:chOff x="7162800" y="2286000"/>
                <a:chExt cx="533400" cy="1143000"/>
              </a:xfrm>
            </p:grpSpPr>
            <p:sp>
              <p:nvSpPr>
                <p:cNvPr id="66" name="Oval 65"/>
                <p:cNvSpPr/>
                <p:nvPr/>
              </p:nvSpPr>
              <p:spPr>
                <a:xfrm>
                  <a:off x="7185025"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7" name="Freeform 66"/>
                <p:cNvSpPr/>
                <p:nvPr/>
              </p:nvSpPr>
              <p:spPr>
                <a:xfrm>
                  <a:off x="7337425"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8" name="Freeform 67"/>
                <p:cNvSpPr/>
                <p:nvPr/>
              </p:nvSpPr>
              <p:spPr>
                <a:xfrm>
                  <a:off x="7489825"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3" name="Group 68"/>
              <p:cNvGrpSpPr>
                <a:grpSpLocks/>
              </p:cNvGrpSpPr>
              <p:nvPr/>
            </p:nvGrpSpPr>
            <p:grpSpPr bwMode="auto">
              <a:xfrm>
                <a:off x="6019800" y="3276600"/>
                <a:ext cx="533400" cy="1143000"/>
                <a:chOff x="7162800" y="2286000"/>
                <a:chExt cx="533400" cy="1143000"/>
              </a:xfrm>
            </p:grpSpPr>
            <p:sp>
              <p:nvSpPr>
                <p:cNvPr id="63" name="Oval 62"/>
                <p:cNvSpPr/>
                <p:nvPr/>
              </p:nvSpPr>
              <p:spPr>
                <a:xfrm>
                  <a:off x="7175500"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4" name="Freeform 63"/>
                <p:cNvSpPr/>
                <p:nvPr/>
              </p:nvSpPr>
              <p:spPr>
                <a:xfrm>
                  <a:off x="7327900"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5" name="Freeform 64"/>
                <p:cNvSpPr/>
                <p:nvPr/>
              </p:nvSpPr>
              <p:spPr>
                <a:xfrm>
                  <a:off x="7480300"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4" name="Group 72"/>
              <p:cNvGrpSpPr>
                <a:grpSpLocks/>
              </p:cNvGrpSpPr>
              <p:nvPr/>
            </p:nvGrpSpPr>
            <p:grpSpPr bwMode="auto">
              <a:xfrm>
                <a:off x="6400800" y="3352800"/>
                <a:ext cx="533400" cy="1143000"/>
                <a:chOff x="7162800" y="2286000"/>
                <a:chExt cx="533400" cy="1143000"/>
              </a:xfrm>
            </p:grpSpPr>
            <p:sp>
              <p:nvSpPr>
                <p:cNvPr id="60" name="Oval 59"/>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 name="Freeform 60"/>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2" name="Freeform 61"/>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5" name="Group 76"/>
              <p:cNvGrpSpPr>
                <a:grpSpLocks/>
              </p:cNvGrpSpPr>
              <p:nvPr/>
            </p:nvGrpSpPr>
            <p:grpSpPr bwMode="auto">
              <a:xfrm>
                <a:off x="6629400" y="3352800"/>
                <a:ext cx="533400" cy="1143000"/>
                <a:chOff x="7162800" y="2286000"/>
                <a:chExt cx="533400" cy="1143000"/>
              </a:xfrm>
            </p:grpSpPr>
            <p:sp>
              <p:nvSpPr>
                <p:cNvPr id="57" name="Oval 56"/>
                <p:cNvSpPr/>
                <p:nvPr/>
              </p:nvSpPr>
              <p:spPr>
                <a:xfrm>
                  <a:off x="7173912"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8" name="Freeform 57"/>
                <p:cNvSpPr/>
                <p:nvPr/>
              </p:nvSpPr>
              <p:spPr>
                <a:xfrm>
                  <a:off x="7326312"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9" name="Freeform 58"/>
                <p:cNvSpPr/>
                <p:nvPr/>
              </p:nvSpPr>
              <p:spPr>
                <a:xfrm>
                  <a:off x="7478712"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6" name="Group 80"/>
              <p:cNvGrpSpPr>
                <a:grpSpLocks/>
              </p:cNvGrpSpPr>
              <p:nvPr/>
            </p:nvGrpSpPr>
            <p:grpSpPr bwMode="auto">
              <a:xfrm>
                <a:off x="6934200" y="3200400"/>
                <a:ext cx="533400" cy="1143000"/>
                <a:chOff x="7162800" y="2286000"/>
                <a:chExt cx="533400" cy="1143000"/>
              </a:xfrm>
            </p:grpSpPr>
            <p:sp>
              <p:nvSpPr>
                <p:cNvPr id="54" name="Oval 53"/>
                <p:cNvSpPr/>
                <p:nvPr/>
              </p:nvSpPr>
              <p:spPr>
                <a:xfrm>
                  <a:off x="7173912" y="226926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Freeform 54"/>
                <p:cNvSpPr/>
                <p:nvPr/>
              </p:nvSpPr>
              <p:spPr>
                <a:xfrm>
                  <a:off x="7326312" y="2802659"/>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6" name="Freeform 55"/>
                <p:cNvSpPr/>
                <p:nvPr/>
              </p:nvSpPr>
              <p:spPr>
                <a:xfrm>
                  <a:off x="7478712" y="2802659"/>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7" name="Group 84"/>
              <p:cNvGrpSpPr>
                <a:grpSpLocks/>
              </p:cNvGrpSpPr>
              <p:nvPr/>
            </p:nvGrpSpPr>
            <p:grpSpPr bwMode="auto">
              <a:xfrm>
                <a:off x="7239000" y="3429000"/>
                <a:ext cx="533400" cy="1143000"/>
                <a:chOff x="7162800" y="2286000"/>
                <a:chExt cx="533400" cy="1143000"/>
              </a:xfrm>
            </p:grpSpPr>
            <p:sp>
              <p:nvSpPr>
                <p:cNvPr id="51" name="Oval 50"/>
                <p:cNvSpPr/>
                <p:nvPr/>
              </p:nvSpPr>
              <p:spPr>
                <a:xfrm>
                  <a:off x="7173912"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 name="Freeform 51"/>
                <p:cNvSpPr/>
                <p:nvPr/>
              </p:nvSpPr>
              <p:spPr>
                <a:xfrm>
                  <a:off x="7326312"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3" name="Freeform 52"/>
                <p:cNvSpPr/>
                <p:nvPr/>
              </p:nvSpPr>
              <p:spPr>
                <a:xfrm>
                  <a:off x="7478712"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8" name="Group 88"/>
              <p:cNvGrpSpPr>
                <a:grpSpLocks/>
              </p:cNvGrpSpPr>
              <p:nvPr/>
            </p:nvGrpSpPr>
            <p:grpSpPr bwMode="auto">
              <a:xfrm>
                <a:off x="7391400" y="3276600"/>
                <a:ext cx="533400" cy="1143000"/>
                <a:chOff x="7162800" y="2286000"/>
                <a:chExt cx="533400" cy="1143000"/>
              </a:xfrm>
            </p:grpSpPr>
            <p:sp>
              <p:nvSpPr>
                <p:cNvPr id="48" name="Oval 47"/>
                <p:cNvSpPr/>
                <p:nvPr/>
              </p:nvSpPr>
              <p:spPr>
                <a:xfrm>
                  <a:off x="7170737" y="2269838"/>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 name="Freeform 48"/>
                <p:cNvSpPr/>
                <p:nvPr/>
              </p:nvSpPr>
              <p:spPr>
                <a:xfrm>
                  <a:off x="7323137" y="2803237"/>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0" name="Freeform 49"/>
                <p:cNvSpPr/>
                <p:nvPr/>
              </p:nvSpPr>
              <p:spPr>
                <a:xfrm>
                  <a:off x="7475537" y="2803237"/>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79" name="Group 92"/>
              <p:cNvGrpSpPr>
                <a:grpSpLocks/>
              </p:cNvGrpSpPr>
              <p:nvPr/>
            </p:nvGrpSpPr>
            <p:grpSpPr bwMode="auto">
              <a:xfrm>
                <a:off x="7772400" y="3429000"/>
                <a:ext cx="533400" cy="1143000"/>
                <a:chOff x="7162800" y="2286000"/>
                <a:chExt cx="533400" cy="1143000"/>
              </a:xfrm>
            </p:grpSpPr>
            <p:sp>
              <p:nvSpPr>
                <p:cNvPr id="45" name="Oval 44"/>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 name="Freeform 45"/>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7" name="Freeform 46"/>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80" name="Group 96"/>
              <p:cNvGrpSpPr>
                <a:grpSpLocks/>
              </p:cNvGrpSpPr>
              <p:nvPr/>
            </p:nvGrpSpPr>
            <p:grpSpPr bwMode="auto">
              <a:xfrm>
                <a:off x="8077200" y="3429000"/>
                <a:ext cx="533400" cy="1143000"/>
                <a:chOff x="7162800" y="2286000"/>
                <a:chExt cx="533400" cy="1143000"/>
              </a:xfrm>
            </p:grpSpPr>
            <p:sp>
              <p:nvSpPr>
                <p:cNvPr id="42" name="Oval 41"/>
                <p:cNvSpPr/>
                <p:nvPr/>
              </p:nvSpPr>
              <p:spPr>
                <a:xfrm>
                  <a:off x="7170737"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Freeform 42"/>
                <p:cNvSpPr/>
                <p:nvPr/>
              </p:nvSpPr>
              <p:spPr>
                <a:xfrm>
                  <a:off x="7323137"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4" name="Freeform 43"/>
                <p:cNvSpPr/>
                <p:nvPr/>
              </p:nvSpPr>
              <p:spPr>
                <a:xfrm>
                  <a:off x="7475537"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81" name="Group 100"/>
              <p:cNvGrpSpPr>
                <a:grpSpLocks/>
              </p:cNvGrpSpPr>
              <p:nvPr/>
            </p:nvGrpSpPr>
            <p:grpSpPr bwMode="auto">
              <a:xfrm>
                <a:off x="8305800" y="3352800"/>
                <a:ext cx="533400" cy="1143000"/>
                <a:chOff x="7162800" y="2286000"/>
                <a:chExt cx="533400" cy="1143000"/>
              </a:xfrm>
            </p:grpSpPr>
            <p:sp>
              <p:nvSpPr>
                <p:cNvPr id="39" name="Oval 38"/>
                <p:cNvSpPr/>
                <p:nvPr/>
              </p:nvSpPr>
              <p:spPr>
                <a:xfrm>
                  <a:off x="7170737" y="225425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 name="Freeform 39"/>
                <p:cNvSpPr/>
                <p:nvPr/>
              </p:nvSpPr>
              <p:spPr>
                <a:xfrm>
                  <a:off x="7323137" y="2795732"/>
                  <a:ext cx="76200" cy="620279"/>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1" name="Freeform 40"/>
                <p:cNvSpPr/>
                <p:nvPr/>
              </p:nvSpPr>
              <p:spPr>
                <a:xfrm>
                  <a:off x="7475537" y="2795732"/>
                  <a:ext cx="123825" cy="624319"/>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4382" name="Group 104"/>
              <p:cNvGrpSpPr>
                <a:grpSpLocks/>
              </p:cNvGrpSpPr>
              <p:nvPr/>
            </p:nvGrpSpPr>
            <p:grpSpPr bwMode="auto">
              <a:xfrm>
                <a:off x="2819400" y="3429000"/>
                <a:ext cx="533400" cy="1143000"/>
                <a:chOff x="7162800" y="2286000"/>
                <a:chExt cx="533400" cy="1143000"/>
              </a:xfrm>
            </p:grpSpPr>
            <p:sp>
              <p:nvSpPr>
                <p:cNvPr id="36" name="Oval 35"/>
                <p:cNvSpPr/>
                <p:nvPr/>
              </p:nvSpPr>
              <p:spPr>
                <a:xfrm>
                  <a:off x="7181850" y="2268971"/>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Freeform 36"/>
                <p:cNvSpPr/>
                <p:nvPr/>
              </p:nvSpPr>
              <p:spPr>
                <a:xfrm>
                  <a:off x="7334250" y="2802371"/>
                  <a:ext cx="76200" cy="606136"/>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8" name="Freeform 37"/>
                <p:cNvSpPr/>
                <p:nvPr/>
              </p:nvSpPr>
              <p:spPr>
                <a:xfrm>
                  <a:off x="7486650" y="2802371"/>
                  <a:ext cx="123825" cy="610177"/>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8" name="Hexagon 217"/>
          <p:cNvSpPr/>
          <p:nvPr/>
        </p:nvSpPr>
        <p:spPr>
          <a:xfrm>
            <a:off x="3505200" y="3429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Hexagon 218"/>
          <p:cNvSpPr/>
          <p:nvPr/>
        </p:nvSpPr>
        <p:spPr>
          <a:xfrm>
            <a:off x="40386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Hexagon 219"/>
          <p:cNvSpPr/>
          <p:nvPr/>
        </p:nvSpPr>
        <p:spPr>
          <a:xfrm>
            <a:off x="44958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Hexagon 220"/>
          <p:cNvSpPr/>
          <p:nvPr/>
        </p:nvSpPr>
        <p:spPr>
          <a:xfrm>
            <a:off x="2286000" y="5943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Hexagon 221"/>
          <p:cNvSpPr/>
          <p:nvPr/>
        </p:nvSpPr>
        <p:spPr>
          <a:xfrm>
            <a:off x="44196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Hexagon 222"/>
          <p:cNvSpPr/>
          <p:nvPr/>
        </p:nvSpPr>
        <p:spPr>
          <a:xfrm>
            <a:off x="51054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Hexagon 223"/>
          <p:cNvSpPr/>
          <p:nvPr/>
        </p:nvSpPr>
        <p:spPr>
          <a:xfrm>
            <a:off x="6705600" y="3581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Hexagon 224"/>
          <p:cNvSpPr/>
          <p:nvPr/>
        </p:nvSpPr>
        <p:spPr>
          <a:xfrm>
            <a:off x="3124200" y="58674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Hexagon 225"/>
          <p:cNvSpPr/>
          <p:nvPr/>
        </p:nvSpPr>
        <p:spPr>
          <a:xfrm>
            <a:off x="6172200" y="60960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Hexagon 226"/>
          <p:cNvSpPr/>
          <p:nvPr/>
        </p:nvSpPr>
        <p:spPr>
          <a:xfrm>
            <a:off x="5638800" y="33528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8" name="Hexagon 227"/>
          <p:cNvSpPr/>
          <p:nvPr/>
        </p:nvSpPr>
        <p:spPr>
          <a:xfrm>
            <a:off x="2971800" y="3657600"/>
            <a:ext cx="457200" cy="457200"/>
          </a:xfrm>
          <a:prstGeom prst="hexagon">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914400" y="2130425"/>
            <a:ext cx="10363200" cy="1470025"/>
          </a:xfrm>
        </p:spPr>
        <p:txBody>
          <a:bodyPr/>
          <a:lstStyle/>
          <a:p>
            <a:pPr eaLnBrk="1" hangingPunct="1"/>
            <a:r>
              <a:rPr lang="en-US" altLang="en-US" dirty="0"/>
              <a:t>Cellular Transport</a:t>
            </a:r>
          </a:p>
        </p:txBody>
      </p:sp>
      <p:sp>
        <p:nvSpPr>
          <p:cNvPr id="18435" name="Rectangle 3"/>
          <p:cNvSpPr>
            <a:spLocks noGrp="1" noChangeArrowheads="1"/>
          </p:cNvSpPr>
          <p:nvPr>
            <p:ph type="subTitle" idx="1"/>
          </p:nvPr>
        </p:nvSpPr>
        <p:spPr/>
        <p:txBody>
          <a:bodyPr/>
          <a:lstStyle/>
          <a:p>
            <a:pPr eaLnBrk="1" hangingPunct="1"/>
            <a:r>
              <a:rPr lang="en-US" altLang="en-US" dirty="0" smtClean="0"/>
              <a:t>These notes are in your Cellular Transport Foldable – You do not need to include them in your Omega Notes</a:t>
            </a:r>
            <a:endParaRPr lang="en-US" altLang="en-US" dirty="0"/>
          </a:p>
        </p:txBody>
      </p:sp>
    </p:spTree>
    <p:extLst>
      <p:ext uri="{BB962C8B-B14F-4D97-AF65-F5344CB8AC3E}">
        <p14:creationId xmlns:p14="http://schemas.microsoft.com/office/powerpoint/2010/main" val="217620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Picture for </a:t>
            </a:r>
            <a:r>
              <a:rPr lang="en-US" b="1" i="1" dirty="0"/>
              <a:t>Simple</a:t>
            </a:r>
            <a:r>
              <a:rPr lang="en-US" dirty="0"/>
              <a:t> </a:t>
            </a:r>
            <a:r>
              <a:rPr lang="en-US" b="1" i="1" dirty="0"/>
              <a:t>Diffusion</a:t>
            </a:r>
            <a:endParaRPr lang="en-US" i="1" dirty="0"/>
          </a:p>
        </p:txBody>
      </p:sp>
      <p:sp>
        <p:nvSpPr>
          <p:cNvPr id="21507" name="Content Placeholder 2"/>
          <p:cNvSpPr>
            <a:spLocks noGrp="1"/>
          </p:cNvSpPr>
          <p:nvPr>
            <p:ph idx="1"/>
          </p:nvPr>
        </p:nvSpPr>
        <p:spPr>
          <a:xfrm>
            <a:off x="1981200" y="1600200"/>
            <a:ext cx="8229600" cy="990600"/>
          </a:xfrm>
        </p:spPr>
        <p:txBody>
          <a:bodyPr/>
          <a:lstStyle/>
          <a:p>
            <a:endParaRPr lang="en-US" altLang="en-US"/>
          </a:p>
        </p:txBody>
      </p:sp>
      <p:grpSp>
        <p:nvGrpSpPr>
          <p:cNvPr id="21508" name="Group 213"/>
          <p:cNvGrpSpPr>
            <a:grpSpLocks/>
          </p:cNvGrpSpPr>
          <p:nvPr/>
        </p:nvGrpSpPr>
        <p:grpSpPr bwMode="auto">
          <a:xfrm>
            <a:off x="2057400" y="3733800"/>
            <a:ext cx="8153400" cy="2286000"/>
            <a:chOff x="533400" y="3505200"/>
            <a:chExt cx="8153400" cy="2286000"/>
          </a:xfrm>
        </p:grpSpPr>
        <p:grpSp>
          <p:nvGrpSpPr>
            <p:cNvPr id="21529" name="Group 3"/>
            <p:cNvGrpSpPr>
              <a:grpSpLocks/>
            </p:cNvGrpSpPr>
            <p:nvPr/>
          </p:nvGrpSpPr>
          <p:grpSpPr bwMode="auto">
            <a:xfrm>
              <a:off x="533400" y="3505200"/>
              <a:ext cx="8153400" cy="1371600"/>
              <a:chOff x="685800" y="3200400"/>
              <a:chExt cx="8153400" cy="1371600"/>
            </a:xfrm>
          </p:grpSpPr>
          <p:grpSp>
            <p:nvGrpSpPr>
              <p:cNvPr id="21635" name="Group 6"/>
              <p:cNvGrpSpPr>
                <a:grpSpLocks/>
              </p:cNvGrpSpPr>
              <p:nvPr/>
            </p:nvGrpSpPr>
            <p:grpSpPr bwMode="auto">
              <a:xfrm>
                <a:off x="685800" y="3276600"/>
                <a:ext cx="533400" cy="1143000"/>
                <a:chOff x="7162800" y="2286000"/>
                <a:chExt cx="533400" cy="1143000"/>
              </a:xfrm>
            </p:grpSpPr>
            <p:sp>
              <p:nvSpPr>
                <p:cNvPr id="106"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36" name="Group 8"/>
              <p:cNvGrpSpPr>
                <a:grpSpLocks/>
              </p:cNvGrpSpPr>
              <p:nvPr/>
            </p:nvGrpSpPr>
            <p:grpSpPr bwMode="auto">
              <a:xfrm>
                <a:off x="1143000" y="3276600"/>
                <a:ext cx="533400" cy="1143000"/>
                <a:chOff x="7162800" y="2286000"/>
                <a:chExt cx="533400" cy="1143000"/>
              </a:xfrm>
            </p:grpSpPr>
            <p:sp>
              <p:nvSpPr>
                <p:cNvPr id="103"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5"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37" name="Group 12"/>
              <p:cNvGrpSpPr>
                <a:grpSpLocks/>
              </p:cNvGrpSpPr>
              <p:nvPr/>
            </p:nvGrpSpPr>
            <p:grpSpPr bwMode="auto">
              <a:xfrm>
                <a:off x="1447800" y="3276600"/>
                <a:ext cx="533400" cy="1143000"/>
                <a:chOff x="7162800" y="2286000"/>
                <a:chExt cx="533400" cy="1143000"/>
              </a:xfrm>
            </p:grpSpPr>
            <p:sp>
              <p:nvSpPr>
                <p:cNvPr id="100"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1"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2"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38" name="Group 16"/>
              <p:cNvGrpSpPr>
                <a:grpSpLocks/>
              </p:cNvGrpSpPr>
              <p:nvPr/>
            </p:nvGrpSpPr>
            <p:grpSpPr bwMode="auto">
              <a:xfrm>
                <a:off x="1905000" y="3276600"/>
                <a:ext cx="533400" cy="1143000"/>
                <a:chOff x="7162800" y="2286000"/>
                <a:chExt cx="533400" cy="1143000"/>
              </a:xfrm>
            </p:grpSpPr>
            <p:sp>
              <p:nvSpPr>
                <p:cNvPr id="97"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8"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9"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39" name="Group 20"/>
              <p:cNvGrpSpPr>
                <a:grpSpLocks/>
              </p:cNvGrpSpPr>
              <p:nvPr/>
            </p:nvGrpSpPr>
            <p:grpSpPr bwMode="auto">
              <a:xfrm>
                <a:off x="2286000" y="3352800"/>
                <a:ext cx="533400" cy="1143000"/>
                <a:chOff x="7162800" y="2286000"/>
                <a:chExt cx="533400" cy="1143000"/>
              </a:xfrm>
            </p:grpSpPr>
            <p:sp>
              <p:nvSpPr>
                <p:cNvPr id="94"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0" name="Group 24"/>
              <p:cNvGrpSpPr>
                <a:grpSpLocks/>
              </p:cNvGrpSpPr>
              <p:nvPr/>
            </p:nvGrpSpPr>
            <p:grpSpPr bwMode="auto">
              <a:xfrm>
                <a:off x="2590800" y="3276600"/>
                <a:ext cx="533400" cy="1143000"/>
                <a:chOff x="7162800" y="2286000"/>
                <a:chExt cx="533400" cy="1143000"/>
              </a:xfrm>
            </p:grpSpPr>
            <p:sp>
              <p:nvSpPr>
                <p:cNvPr id="91"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2"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3"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1" name="Group 28"/>
              <p:cNvGrpSpPr>
                <a:grpSpLocks/>
              </p:cNvGrpSpPr>
              <p:nvPr/>
            </p:nvGrpSpPr>
            <p:grpSpPr bwMode="auto">
              <a:xfrm>
                <a:off x="3048000" y="3276600"/>
                <a:ext cx="533400" cy="1143000"/>
                <a:chOff x="7162800" y="2286000"/>
                <a:chExt cx="533400" cy="1143000"/>
              </a:xfrm>
            </p:grpSpPr>
            <p:sp>
              <p:nvSpPr>
                <p:cNvPr id="88" name="Oval 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9" name="Freeform 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0" name="Freeform 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2" name="Group 32"/>
              <p:cNvGrpSpPr>
                <a:grpSpLocks/>
              </p:cNvGrpSpPr>
              <p:nvPr/>
            </p:nvGrpSpPr>
            <p:grpSpPr bwMode="auto">
              <a:xfrm>
                <a:off x="3505200" y="3352800"/>
                <a:ext cx="533400" cy="1143000"/>
                <a:chOff x="7162800" y="2286000"/>
                <a:chExt cx="533400" cy="1143000"/>
              </a:xfrm>
            </p:grpSpPr>
            <p:sp>
              <p:nvSpPr>
                <p:cNvPr id="85" name="Oval 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Freeform 8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7" name="Freeform 8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3" name="Group 36"/>
              <p:cNvGrpSpPr>
                <a:grpSpLocks/>
              </p:cNvGrpSpPr>
              <p:nvPr/>
            </p:nvGrpSpPr>
            <p:grpSpPr bwMode="auto">
              <a:xfrm>
                <a:off x="914400" y="34290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4" name="Group 40"/>
              <p:cNvGrpSpPr>
                <a:grpSpLocks/>
              </p:cNvGrpSpPr>
              <p:nvPr/>
            </p:nvGrpSpPr>
            <p:grpSpPr bwMode="auto">
              <a:xfrm>
                <a:off x="3657600" y="3276600"/>
                <a:ext cx="533400" cy="1143000"/>
                <a:chOff x="7162800" y="2286000"/>
                <a:chExt cx="533400" cy="1143000"/>
              </a:xfrm>
            </p:grpSpPr>
            <p:sp>
              <p:nvSpPr>
                <p:cNvPr id="79" name="Oval 7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0" name="Freeform 7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1" name="Freeform 8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5" name="Group 44"/>
              <p:cNvGrpSpPr>
                <a:grpSpLocks/>
              </p:cNvGrpSpPr>
              <p:nvPr/>
            </p:nvGrpSpPr>
            <p:grpSpPr bwMode="auto">
              <a:xfrm>
                <a:off x="4038600" y="3276600"/>
                <a:ext cx="533400" cy="1143000"/>
                <a:chOff x="7162800" y="2286000"/>
                <a:chExt cx="533400" cy="1143000"/>
              </a:xfrm>
            </p:grpSpPr>
            <p:sp>
              <p:nvSpPr>
                <p:cNvPr id="76" name="Oval 7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7" name="Freeform 7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8" name="Freeform 7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6" name="Group 48"/>
              <p:cNvGrpSpPr>
                <a:grpSpLocks/>
              </p:cNvGrpSpPr>
              <p:nvPr/>
            </p:nvGrpSpPr>
            <p:grpSpPr bwMode="auto">
              <a:xfrm>
                <a:off x="4495800" y="3276600"/>
                <a:ext cx="533400" cy="1143000"/>
                <a:chOff x="7162800" y="2286000"/>
                <a:chExt cx="533400" cy="1143000"/>
              </a:xfrm>
            </p:grpSpPr>
            <p:sp>
              <p:nvSpPr>
                <p:cNvPr id="73" name="Oval 7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4" name="Freeform 7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5" name="Freeform 7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7" name="Group 52"/>
              <p:cNvGrpSpPr>
                <a:grpSpLocks/>
              </p:cNvGrpSpPr>
              <p:nvPr/>
            </p:nvGrpSpPr>
            <p:grpSpPr bwMode="auto">
              <a:xfrm>
                <a:off x="4953000" y="33528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8" name="Group 56"/>
              <p:cNvGrpSpPr>
                <a:grpSpLocks/>
              </p:cNvGrpSpPr>
              <p:nvPr/>
            </p:nvGrpSpPr>
            <p:grpSpPr bwMode="auto">
              <a:xfrm>
                <a:off x="4724400" y="3200400"/>
                <a:ext cx="533400" cy="1143000"/>
                <a:chOff x="7162800" y="2286000"/>
                <a:chExt cx="533400" cy="1143000"/>
              </a:xfrm>
            </p:grpSpPr>
            <p:sp>
              <p:nvSpPr>
                <p:cNvPr id="67" name="Oval 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8" name="Freeform 6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9" name="Freeform 6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49" name="Group 60"/>
              <p:cNvGrpSpPr>
                <a:grpSpLocks/>
              </p:cNvGrpSpPr>
              <p:nvPr/>
            </p:nvGrpSpPr>
            <p:grpSpPr bwMode="auto">
              <a:xfrm>
                <a:off x="5334000" y="3352800"/>
                <a:ext cx="533400" cy="1143000"/>
                <a:chOff x="7162800" y="2286000"/>
                <a:chExt cx="533400" cy="1143000"/>
              </a:xfrm>
            </p:grpSpPr>
            <p:sp>
              <p:nvSpPr>
                <p:cNvPr id="64" name="Oval 6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5" name="Freeform 6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6" name="Freeform 6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0" name="Group 64"/>
              <p:cNvGrpSpPr>
                <a:grpSpLocks/>
              </p:cNvGrpSpPr>
              <p:nvPr/>
            </p:nvGrpSpPr>
            <p:grpSpPr bwMode="auto">
              <a:xfrm>
                <a:off x="5715000" y="3200400"/>
                <a:ext cx="533400" cy="1143000"/>
                <a:chOff x="7162800" y="2286000"/>
                <a:chExt cx="533400" cy="1143000"/>
              </a:xfrm>
            </p:grpSpPr>
            <p:sp>
              <p:nvSpPr>
                <p:cNvPr id="61" name="Oval 6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Freeform 6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3" name="Freeform 6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1" name="Group 68"/>
              <p:cNvGrpSpPr>
                <a:grpSpLocks/>
              </p:cNvGrpSpPr>
              <p:nvPr/>
            </p:nvGrpSpPr>
            <p:grpSpPr bwMode="auto">
              <a:xfrm>
                <a:off x="6019800" y="32766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2" name="Group 72"/>
              <p:cNvGrpSpPr>
                <a:grpSpLocks/>
              </p:cNvGrpSpPr>
              <p:nvPr/>
            </p:nvGrpSpPr>
            <p:grpSpPr bwMode="auto">
              <a:xfrm>
                <a:off x="6400800" y="3352800"/>
                <a:ext cx="533400" cy="1143000"/>
                <a:chOff x="7162800" y="2286000"/>
                <a:chExt cx="533400" cy="1143000"/>
              </a:xfrm>
            </p:grpSpPr>
            <p:sp>
              <p:nvSpPr>
                <p:cNvPr id="55" name="Oval 5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Freeform 5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7" name="Freeform 5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3" name="Group 76"/>
              <p:cNvGrpSpPr>
                <a:grpSpLocks/>
              </p:cNvGrpSpPr>
              <p:nvPr/>
            </p:nvGrpSpPr>
            <p:grpSpPr bwMode="auto">
              <a:xfrm>
                <a:off x="6629400" y="3352800"/>
                <a:ext cx="533400" cy="1143000"/>
                <a:chOff x="7162800" y="2286000"/>
                <a:chExt cx="533400" cy="1143000"/>
              </a:xfrm>
            </p:grpSpPr>
            <p:sp>
              <p:nvSpPr>
                <p:cNvPr id="52" name="Oval 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 name="Freeform 5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4" name="Freeform 5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4" name="Group 80"/>
              <p:cNvGrpSpPr>
                <a:grpSpLocks/>
              </p:cNvGrpSpPr>
              <p:nvPr/>
            </p:nvGrpSpPr>
            <p:grpSpPr bwMode="auto">
              <a:xfrm>
                <a:off x="6934200" y="3200400"/>
                <a:ext cx="533400" cy="1143000"/>
                <a:chOff x="7162800" y="2286000"/>
                <a:chExt cx="533400" cy="1143000"/>
              </a:xfrm>
            </p:grpSpPr>
            <p:sp>
              <p:nvSpPr>
                <p:cNvPr id="49" name="Oval 4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 name="Freeform 4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 name="Freeform 5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5" name="Group 84"/>
              <p:cNvGrpSpPr>
                <a:grpSpLocks/>
              </p:cNvGrpSpPr>
              <p:nvPr/>
            </p:nvGrpSpPr>
            <p:grpSpPr bwMode="auto">
              <a:xfrm>
                <a:off x="7239000" y="34290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6" name="Group 88"/>
              <p:cNvGrpSpPr>
                <a:grpSpLocks/>
              </p:cNvGrpSpPr>
              <p:nvPr/>
            </p:nvGrpSpPr>
            <p:grpSpPr bwMode="auto">
              <a:xfrm>
                <a:off x="7391400" y="3276600"/>
                <a:ext cx="533400" cy="1143000"/>
                <a:chOff x="7162800" y="2286000"/>
                <a:chExt cx="533400" cy="1143000"/>
              </a:xfrm>
            </p:grpSpPr>
            <p:sp>
              <p:nvSpPr>
                <p:cNvPr id="43" name="Oval 4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4" name="Freeform 4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5" name="Freeform 4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7" name="Group 92"/>
              <p:cNvGrpSpPr>
                <a:grpSpLocks/>
              </p:cNvGrpSpPr>
              <p:nvPr/>
            </p:nvGrpSpPr>
            <p:grpSpPr bwMode="auto">
              <a:xfrm>
                <a:off x="7772400" y="3429000"/>
                <a:ext cx="533400" cy="1143000"/>
                <a:chOff x="7162800" y="2286000"/>
                <a:chExt cx="533400" cy="1143000"/>
              </a:xfrm>
            </p:grpSpPr>
            <p:sp>
              <p:nvSpPr>
                <p:cNvPr id="40" name="Oval 3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Freeform 4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2" name="Freeform 4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8" name="Group 96"/>
              <p:cNvGrpSpPr>
                <a:grpSpLocks/>
              </p:cNvGrpSpPr>
              <p:nvPr/>
            </p:nvGrpSpPr>
            <p:grpSpPr bwMode="auto">
              <a:xfrm>
                <a:off x="8077200" y="3429000"/>
                <a:ext cx="533400" cy="1143000"/>
                <a:chOff x="7162800" y="2286000"/>
                <a:chExt cx="533400" cy="1143000"/>
              </a:xfrm>
            </p:grpSpPr>
            <p:sp>
              <p:nvSpPr>
                <p:cNvPr id="37" name="Oval 3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Freeform 3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9" name="Freeform 3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59" name="Group 100"/>
              <p:cNvGrpSpPr>
                <a:grpSpLocks/>
              </p:cNvGrpSpPr>
              <p:nvPr/>
            </p:nvGrpSpPr>
            <p:grpSpPr bwMode="auto">
              <a:xfrm>
                <a:off x="83058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660" name="Group 104"/>
              <p:cNvGrpSpPr>
                <a:grpSpLocks/>
              </p:cNvGrpSpPr>
              <p:nvPr/>
            </p:nvGrpSpPr>
            <p:grpSpPr bwMode="auto">
              <a:xfrm>
                <a:off x="2819400" y="3429000"/>
                <a:ext cx="533400" cy="1143000"/>
                <a:chOff x="7162800" y="2286000"/>
                <a:chExt cx="533400" cy="1143000"/>
              </a:xfrm>
            </p:grpSpPr>
            <p:sp>
              <p:nvSpPr>
                <p:cNvPr id="31" name="Oval 3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 name="Freeform 3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Freeform 3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21530" name="Group 108"/>
            <p:cNvGrpSpPr>
              <a:grpSpLocks/>
            </p:cNvGrpSpPr>
            <p:nvPr/>
          </p:nvGrpSpPr>
          <p:grpSpPr bwMode="auto">
            <a:xfrm rot="10800000">
              <a:off x="533400" y="4419600"/>
              <a:ext cx="8153400" cy="1371600"/>
              <a:chOff x="685800" y="3200400"/>
              <a:chExt cx="8153400" cy="1371600"/>
            </a:xfrm>
          </p:grpSpPr>
          <p:grpSp>
            <p:nvGrpSpPr>
              <p:cNvPr id="21531" name="Group 6"/>
              <p:cNvGrpSpPr>
                <a:grpSpLocks/>
              </p:cNvGrpSpPr>
              <p:nvPr/>
            </p:nvGrpSpPr>
            <p:grpSpPr bwMode="auto">
              <a:xfrm>
                <a:off x="685800" y="3276600"/>
                <a:ext cx="533400" cy="1143000"/>
                <a:chOff x="7162800" y="2286000"/>
                <a:chExt cx="533400" cy="1143000"/>
              </a:xfrm>
            </p:grpSpPr>
            <p:sp>
              <p:nvSpPr>
                <p:cNvPr id="211"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2"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3"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2" name="Group 8"/>
              <p:cNvGrpSpPr>
                <a:grpSpLocks/>
              </p:cNvGrpSpPr>
              <p:nvPr/>
            </p:nvGrpSpPr>
            <p:grpSpPr bwMode="auto">
              <a:xfrm>
                <a:off x="1143000" y="3276600"/>
                <a:ext cx="533400" cy="1143000"/>
                <a:chOff x="7162800" y="2286000"/>
                <a:chExt cx="533400" cy="1143000"/>
              </a:xfrm>
            </p:grpSpPr>
            <p:sp>
              <p:nvSpPr>
                <p:cNvPr id="208"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9"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0"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3" name="Group 12"/>
              <p:cNvGrpSpPr>
                <a:grpSpLocks/>
              </p:cNvGrpSpPr>
              <p:nvPr/>
            </p:nvGrpSpPr>
            <p:grpSpPr bwMode="auto">
              <a:xfrm>
                <a:off x="1447800" y="3276600"/>
                <a:ext cx="533400" cy="1143000"/>
                <a:chOff x="7162800" y="2286000"/>
                <a:chExt cx="533400" cy="1143000"/>
              </a:xfrm>
            </p:grpSpPr>
            <p:sp>
              <p:nvSpPr>
                <p:cNvPr id="205"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7"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4" name="Group 16"/>
              <p:cNvGrpSpPr>
                <a:grpSpLocks/>
              </p:cNvGrpSpPr>
              <p:nvPr/>
            </p:nvGrpSpPr>
            <p:grpSpPr bwMode="auto">
              <a:xfrm>
                <a:off x="1905000" y="3276600"/>
                <a:ext cx="533400" cy="1143000"/>
                <a:chOff x="7162800" y="2286000"/>
                <a:chExt cx="533400" cy="1143000"/>
              </a:xfrm>
            </p:grpSpPr>
            <p:sp>
              <p:nvSpPr>
                <p:cNvPr id="202"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4"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5" name="Group 20"/>
              <p:cNvGrpSpPr>
                <a:grpSpLocks/>
              </p:cNvGrpSpPr>
              <p:nvPr/>
            </p:nvGrpSpPr>
            <p:grpSpPr bwMode="auto">
              <a:xfrm>
                <a:off x="2286000" y="3352800"/>
                <a:ext cx="533400" cy="1143000"/>
                <a:chOff x="7162800" y="2286000"/>
                <a:chExt cx="533400" cy="1143000"/>
              </a:xfrm>
            </p:grpSpPr>
            <p:sp>
              <p:nvSpPr>
                <p:cNvPr id="199"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0"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1"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6" name="Group 24"/>
              <p:cNvGrpSpPr>
                <a:grpSpLocks/>
              </p:cNvGrpSpPr>
              <p:nvPr/>
            </p:nvGrpSpPr>
            <p:grpSpPr bwMode="auto">
              <a:xfrm>
                <a:off x="2590800" y="3276600"/>
                <a:ext cx="533400" cy="1143000"/>
                <a:chOff x="7162800" y="2286000"/>
                <a:chExt cx="533400" cy="1143000"/>
              </a:xfrm>
            </p:grpSpPr>
            <p:sp>
              <p:nvSpPr>
                <p:cNvPr id="19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8"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7" name="Group 28"/>
              <p:cNvGrpSpPr>
                <a:grpSpLocks/>
              </p:cNvGrpSpPr>
              <p:nvPr/>
            </p:nvGrpSpPr>
            <p:grpSpPr bwMode="auto">
              <a:xfrm>
                <a:off x="3048000" y="3276600"/>
                <a:ext cx="533400" cy="1143000"/>
                <a:chOff x="7162800" y="2286000"/>
                <a:chExt cx="533400" cy="1143000"/>
              </a:xfrm>
            </p:grpSpPr>
            <p:sp>
              <p:nvSpPr>
                <p:cNvPr id="193" name="Oval 19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 name="Freeform 19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5" name="Freeform 19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8" name="Group 32"/>
              <p:cNvGrpSpPr>
                <a:grpSpLocks/>
              </p:cNvGrpSpPr>
              <p:nvPr/>
            </p:nvGrpSpPr>
            <p:grpSpPr bwMode="auto">
              <a:xfrm>
                <a:off x="3505200" y="3352800"/>
                <a:ext cx="533400" cy="1143000"/>
                <a:chOff x="7162800" y="2286000"/>
                <a:chExt cx="533400" cy="1143000"/>
              </a:xfrm>
            </p:grpSpPr>
            <p:sp>
              <p:nvSpPr>
                <p:cNvPr id="190" name="Oval 189"/>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1" name="Freeform 190"/>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2" name="Freeform 191"/>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39" name="Group 36"/>
              <p:cNvGrpSpPr>
                <a:grpSpLocks/>
              </p:cNvGrpSpPr>
              <p:nvPr/>
            </p:nvGrpSpPr>
            <p:grpSpPr bwMode="auto">
              <a:xfrm>
                <a:off x="914400" y="3429000"/>
                <a:ext cx="533400" cy="1143000"/>
                <a:chOff x="7162800" y="2286000"/>
                <a:chExt cx="533400" cy="1143000"/>
              </a:xfrm>
            </p:grpSpPr>
            <p:sp>
              <p:nvSpPr>
                <p:cNvPr id="187" name="Oval 18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8" name="Freeform 18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9" name="Freeform 18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0" name="Group 40"/>
              <p:cNvGrpSpPr>
                <a:grpSpLocks/>
              </p:cNvGrpSpPr>
              <p:nvPr/>
            </p:nvGrpSpPr>
            <p:grpSpPr bwMode="auto">
              <a:xfrm>
                <a:off x="3657600" y="3276600"/>
                <a:ext cx="533400" cy="1143000"/>
                <a:chOff x="7162800" y="2286000"/>
                <a:chExt cx="533400" cy="1143000"/>
              </a:xfrm>
            </p:grpSpPr>
            <p:sp>
              <p:nvSpPr>
                <p:cNvPr id="184" name="Oval 18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5" name="Freeform 18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6" name="Freeform 18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1" name="Group 44"/>
              <p:cNvGrpSpPr>
                <a:grpSpLocks/>
              </p:cNvGrpSpPr>
              <p:nvPr/>
            </p:nvGrpSpPr>
            <p:grpSpPr bwMode="auto">
              <a:xfrm>
                <a:off x="4038600" y="3276600"/>
                <a:ext cx="533400" cy="1143000"/>
                <a:chOff x="7162800" y="2286000"/>
                <a:chExt cx="533400" cy="1143000"/>
              </a:xfrm>
            </p:grpSpPr>
            <p:sp>
              <p:nvSpPr>
                <p:cNvPr id="181" name="Oval 18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2" name="Freeform 18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3" name="Freeform 18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2" name="Group 48"/>
              <p:cNvGrpSpPr>
                <a:grpSpLocks/>
              </p:cNvGrpSpPr>
              <p:nvPr/>
            </p:nvGrpSpPr>
            <p:grpSpPr bwMode="auto">
              <a:xfrm>
                <a:off x="4495800" y="3276600"/>
                <a:ext cx="533400" cy="1143000"/>
                <a:chOff x="7162800" y="2286000"/>
                <a:chExt cx="533400" cy="1143000"/>
              </a:xfrm>
            </p:grpSpPr>
            <p:sp>
              <p:nvSpPr>
                <p:cNvPr id="178" name="Oval 177"/>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9" name="Freeform 178"/>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0" name="Freeform 179"/>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3" name="Group 52"/>
              <p:cNvGrpSpPr>
                <a:grpSpLocks/>
              </p:cNvGrpSpPr>
              <p:nvPr/>
            </p:nvGrpSpPr>
            <p:grpSpPr bwMode="auto">
              <a:xfrm>
                <a:off x="4953000" y="3352800"/>
                <a:ext cx="533400" cy="1143000"/>
                <a:chOff x="7162800" y="2286000"/>
                <a:chExt cx="533400" cy="1143000"/>
              </a:xfrm>
            </p:grpSpPr>
            <p:sp>
              <p:nvSpPr>
                <p:cNvPr id="175" name="Oval 174"/>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6" name="Freeform 175"/>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7" name="Freeform 176"/>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4" name="Group 56"/>
              <p:cNvGrpSpPr>
                <a:grpSpLocks/>
              </p:cNvGrpSpPr>
              <p:nvPr/>
            </p:nvGrpSpPr>
            <p:grpSpPr bwMode="auto">
              <a:xfrm>
                <a:off x="4724400" y="3200400"/>
                <a:ext cx="533400" cy="1143000"/>
                <a:chOff x="7162800" y="2286000"/>
                <a:chExt cx="533400" cy="1143000"/>
              </a:xfrm>
            </p:grpSpPr>
            <p:sp>
              <p:nvSpPr>
                <p:cNvPr id="172" name="Oval 171"/>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3" name="Freeform 172"/>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4" name="Freeform 173"/>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5" name="Group 60"/>
              <p:cNvGrpSpPr>
                <a:grpSpLocks/>
              </p:cNvGrpSpPr>
              <p:nvPr/>
            </p:nvGrpSpPr>
            <p:grpSpPr bwMode="auto">
              <a:xfrm>
                <a:off x="5334000" y="3352800"/>
                <a:ext cx="533400" cy="1143000"/>
                <a:chOff x="7162800" y="2286000"/>
                <a:chExt cx="533400" cy="1143000"/>
              </a:xfrm>
            </p:grpSpPr>
            <p:sp>
              <p:nvSpPr>
                <p:cNvPr id="169" name="Oval 168"/>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0" name="Freeform 169"/>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1" name="Freeform 170"/>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6" name="Group 64"/>
              <p:cNvGrpSpPr>
                <a:grpSpLocks/>
              </p:cNvGrpSpPr>
              <p:nvPr/>
            </p:nvGrpSpPr>
            <p:grpSpPr bwMode="auto">
              <a:xfrm>
                <a:off x="5715000" y="3200400"/>
                <a:ext cx="533400" cy="1143000"/>
                <a:chOff x="7162800" y="2286000"/>
                <a:chExt cx="533400" cy="1143000"/>
              </a:xfrm>
            </p:grpSpPr>
            <p:sp>
              <p:nvSpPr>
                <p:cNvPr id="166" name="Oval 165"/>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7" name="Freeform 166"/>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8" name="Freeform 167"/>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7" name="Group 68"/>
              <p:cNvGrpSpPr>
                <a:grpSpLocks/>
              </p:cNvGrpSpPr>
              <p:nvPr/>
            </p:nvGrpSpPr>
            <p:grpSpPr bwMode="auto">
              <a:xfrm>
                <a:off x="6019800" y="3276600"/>
                <a:ext cx="533400" cy="1143000"/>
                <a:chOff x="7162800" y="2286000"/>
                <a:chExt cx="533400" cy="1143000"/>
              </a:xfrm>
            </p:grpSpPr>
            <p:sp>
              <p:nvSpPr>
                <p:cNvPr id="163" name="Oval 16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4" name="Freeform 16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5" name="Freeform 16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8" name="Group 72"/>
              <p:cNvGrpSpPr>
                <a:grpSpLocks/>
              </p:cNvGrpSpPr>
              <p:nvPr/>
            </p:nvGrpSpPr>
            <p:grpSpPr bwMode="auto">
              <a:xfrm>
                <a:off x="6400800" y="3352800"/>
                <a:ext cx="533400" cy="1143000"/>
                <a:chOff x="7162800" y="2286000"/>
                <a:chExt cx="533400" cy="1143000"/>
              </a:xfrm>
            </p:grpSpPr>
            <p:sp>
              <p:nvSpPr>
                <p:cNvPr id="160" name="Oval 159"/>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Freeform 160"/>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2" name="Freeform 161"/>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49" name="Group 76"/>
              <p:cNvGrpSpPr>
                <a:grpSpLocks/>
              </p:cNvGrpSpPr>
              <p:nvPr/>
            </p:nvGrpSpPr>
            <p:grpSpPr bwMode="auto">
              <a:xfrm>
                <a:off x="6629400" y="3352800"/>
                <a:ext cx="533400" cy="1143000"/>
                <a:chOff x="7162800" y="2286000"/>
                <a:chExt cx="533400" cy="1143000"/>
              </a:xfrm>
            </p:grpSpPr>
            <p:sp>
              <p:nvSpPr>
                <p:cNvPr id="157" name="Oval 156"/>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8" name="Freeform 157"/>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9" name="Freeform 158"/>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0" name="Group 80"/>
              <p:cNvGrpSpPr>
                <a:grpSpLocks/>
              </p:cNvGrpSpPr>
              <p:nvPr/>
            </p:nvGrpSpPr>
            <p:grpSpPr bwMode="auto">
              <a:xfrm>
                <a:off x="6934200" y="3200400"/>
                <a:ext cx="533400" cy="1143000"/>
                <a:chOff x="7162800" y="2286000"/>
                <a:chExt cx="533400" cy="1143000"/>
              </a:xfrm>
            </p:grpSpPr>
            <p:sp>
              <p:nvSpPr>
                <p:cNvPr id="154" name="Oval 153"/>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5" name="Freeform 154"/>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6" name="Freeform 155"/>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1" name="Group 84"/>
              <p:cNvGrpSpPr>
                <a:grpSpLocks/>
              </p:cNvGrpSpPr>
              <p:nvPr/>
            </p:nvGrpSpPr>
            <p:grpSpPr bwMode="auto">
              <a:xfrm>
                <a:off x="7239000" y="3429000"/>
                <a:ext cx="533400" cy="1143000"/>
                <a:chOff x="7162800" y="2286000"/>
                <a:chExt cx="533400" cy="1143000"/>
              </a:xfrm>
            </p:grpSpPr>
            <p:sp>
              <p:nvSpPr>
                <p:cNvPr id="151" name="Oval 150"/>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Freeform 151"/>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3" name="Freeform 152"/>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2" name="Group 88"/>
              <p:cNvGrpSpPr>
                <a:grpSpLocks/>
              </p:cNvGrpSpPr>
              <p:nvPr/>
            </p:nvGrpSpPr>
            <p:grpSpPr bwMode="auto">
              <a:xfrm>
                <a:off x="7391400" y="3276600"/>
                <a:ext cx="533400" cy="1143000"/>
                <a:chOff x="7162800" y="2286000"/>
                <a:chExt cx="533400" cy="1143000"/>
              </a:xfrm>
            </p:grpSpPr>
            <p:sp>
              <p:nvSpPr>
                <p:cNvPr id="148" name="Oval 147"/>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Freeform 148"/>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0" name="Freeform 149"/>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3" name="Group 92"/>
              <p:cNvGrpSpPr>
                <a:grpSpLocks/>
              </p:cNvGrpSpPr>
              <p:nvPr/>
            </p:nvGrpSpPr>
            <p:grpSpPr bwMode="auto">
              <a:xfrm>
                <a:off x="7772400" y="3429000"/>
                <a:ext cx="533400" cy="1143000"/>
                <a:chOff x="7162800" y="2286000"/>
                <a:chExt cx="533400" cy="1143000"/>
              </a:xfrm>
            </p:grpSpPr>
            <p:sp>
              <p:nvSpPr>
                <p:cNvPr id="145" name="Oval 144"/>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6" name="Freeform 145"/>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7" name="Freeform 146"/>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4" name="Group 96"/>
              <p:cNvGrpSpPr>
                <a:grpSpLocks/>
              </p:cNvGrpSpPr>
              <p:nvPr/>
            </p:nvGrpSpPr>
            <p:grpSpPr bwMode="auto">
              <a:xfrm>
                <a:off x="8077200" y="3429000"/>
                <a:ext cx="533400" cy="1143000"/>
                <a:chOff x="7162800" y="2286000"/>
                <a:chExt cx="533400" cy="1143000"/>
              </a:xfrm>
            </p:grpSpPr>
            <p:sp>
              <p:nvSpPr>
                <p:cNvPr id="142" name="Oval 141"/>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 name="Freeform 142"/>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4" name="Freeform 143"/>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5" name="Group 100"/>
              <p:cNvGrpSpPr>
                <a:grpSpLocks/>
              </p:cNvGrpSpPr>
              <p:nvPr/>
            </p:nvGrpSpPr>
            <p:grpSpPr bwMode="auto">
              <a:xfrm>
                <a:off x="8305800" y="3352800"/>
                <a:ext cx="533400" cy="1143000"/>
                <a:chOff x="7162800" y="2286000"/>
                <a:chExt cx="533400" cy="1143000"/>
              </a:xfrm>
            </p:grpSpPr>
            <p:sp>
              <p:nvSpPr>
                <p:cNvPr id="139" name="Oval 13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Freeform 13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1" name="Freeform 140"/>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1556" name="Group 104"/>
              <p:cNvGrpSpPr>
                <a:grpSpLocks/>
              </p:cNvGrpSpPr>
              <p:nvPr/>
            </p:nvGrpSpPr>
            <p:grpSpPr bwMode="auto">
              <a:xfrm>
                <a:off x="2819400" y="3429000"/>
                <a:ext cx="533400" cy="1143000"/>
                <a:chOff x="7162800" y="2286000"/>
                <a:chExt cx="533400" cy="1143000"/>
              </a:xfrm>
            </p:grpSpPr>
            <p:sp>
              <p:nvSpPr>
                <p:cNvPr id="136" name="Oval 135"/>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Freeform 136"/>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8" name="Freeform 137"/>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15" name="Cloud 214"/>
          <p:cNvSpPr/>
          <p:nvPr/>
        </p:nvSpPr>
        <p:spPr>
          <a:xfrm>
            <a:off x="2514600" y="29718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6" name="Cloud 215"/>
          <p:cNvSpPr/>
          <p:nvPr/>
        </p:nvSpPr>
        <p:spPr>
          <a:xfrm>
            <a:off x="3276600" y="33528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7" name="Cloud 216"/>
          <p:cNvSpPr/>
          <p:nvPr/>
        </p:nvSpPr>
        <p:spPr>
          <a:xfrm>
            <a:off x="3657600" y="27432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8" name="Cloud 217"/>
          <p:cNvSpPr/>
          <p:nvPr/>
        </p:nvSpPr>
        <p:spPr>
          <a:xfrm>
            <a:off x="4191000" y="29718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Cloud 218"/>
          <p:cNvSpPr/>
          <p:nvPr/>
        </p:nvSpPr>
        <p:spPr>
          <a:xfrm>
            <a:off x="7924800" y="34290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0" name="Cloud 219"/>
          <p:cNvSpPr/>
          <p:nvPr/>
        </p:nvSpPr>
        <p:spPr>
          <a:xfrm>
            <a:off x="5410200" y="30480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1" name="Cloud 220"/>
          <p:cNvSpPr/>
          <p:nvPr/>
        </p:nvSpPr>
        <p:spPr>
          <a:xfrm>
            <a:off x="2743200" y="32766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Cloud 221"/>
          <p:cNvSpPr/>
          <p:nvPr/>
        </p:nvSpPr>
        <p:spPr>
          <a:xfrm>
            <a:off x="9677400" y="29718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Cloud 222"/>
          <p:cNvSpPr/>
          <p:nvPr/>
        </p:nvSpPr>
        <p:spPr>
          <a:xfrm>
            <a:off x="6172200" y="33528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4" name="Cloud 223"/>
          <p:cNvSpPr/>
          <p:nvPr/>
        </p:nvSpPr>
        <p:spPr>
          <a:xfrm>
            <a:off x="6934200" y="28956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 name="Cloud 224"/>
          <p:cNvSpPr/>
          <p:nvPr/>
        </p:nvSpPr>
        <p:spPr>
          <a:xfrm>
            <a:off x="6705600" y="61722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Cloud 225"/>
          <p:cNvSpPr/>
          <p:nvPr/>
        </p:nvSpPr>
        <p:spPr>
          <a:xfrm>
            <a:off x="4267200" y="6172200"/>
            <a:ext cx="381000" cy="304800"/>
          </a:xfrm>
          <a:prstGeom prst="cloud">
            <a:avLst/>
          </a:prstGeom>
          <a:solidFill>
            <a:schemeClr val="bg2">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21" name="TextBox 226"/>
          <p:cNvSpPr txBox="1">
            <a:spLocks noChangeArrowheads="1"/>
          </p:cNvSpPr>
          <p:nvPr/>
        </p:nvSpPr>
        <p:spPr bwMode="auto">
          <a:xfrm>
            <a:off x="7391400" y="2525713"/>
            <a:ext cx="2439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HIGH Concentration</a:t>
            </a:r>
          </a:p>
        </p:txBody>
      </p:sp>
      <p:sp>
        <p:nvSpPr>
          <p:cNvPr id="21522" name="TextBox 227"/>
          <p:cNvSpPr txBox="1">
            <a:spLocks noChangeArrowheads="1"/>
          </p:cNvSpPr>
          <p:nvPr/>
        </p:nvSpPr>
        <p:spPr bwMode="auto">
          <a:xfrm>
            <a:off x="7477125" y="6172200"/>
            <a:ext cx="235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LOW Concentration</a:t>
            </a:r>
          </a:p>
        </p:txBody>
      </p:sp>
      <p:cxnSp>
        <p:nvCxnSpPr>
          <p:cNvPr id="230" name="Straight Arrow Connector 229"/>
          <p:cNvCxnSpPr/>
          <p:nvPr/>
        </p:nvCxnSpPr>
        <p:spPr>
          <a:xfrm>
            <a:off x="2895600" y="3657600"/>
            <a:ext cx="76200" cy="2590800"/>
          </a:xfrm>
          <a:prstGeom prst="straightConnector1">
            <a:avLst/>
          </a:prstGeom>
          <a:ln w="76200">
            <a:solidFill>
              <a:srgbClr val="B57051"/>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31" name="Cloud 230"/>
          <p:cNvSpPr/>
          <p:nvPr/>
        </p:nvSpPr>
        <p:spPr>
          <a:xfrm>
            <a:off x="2819400" y="6324600"/>
            <a:ext cx="381000" cy="304800"/>
          </a:xfrm>
          <a:prstGeom prst="cloud">
            <a:avLst/>
          </a:prstGeom>
          <a:solidFill>
            <a:srgbClr val="948A54">
              <a:alpha val="47000"/>
            </a:srgbClr>
          </a:solidFill>
          <a:ln>
            <a:solidFill>
              <a:srgbClr val="FFC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32" name="Straight Arrow Connector 231"/>
          <p:cNvCxnSpPr/>
          <p:nvPr/>
        </p:nvCxnSpPr>
        <p:spPr>
          <a:xfrm>
            <a:off x="5638800" y="3429000"/>
            <a:ext cx="76200" cy="2590800"/>
          </a:xfrm>
          <a:prstGeom prst="straightConnector1">
            <a:avLst/>
          </a:prstGeom>
          <a:ln w="76200">
            <a:solidFill>
              <a:srgbClr val="B57051"/>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33" name="Cloud 232"/>
          <p:cNvSpPr/>
          <p:nvPr/>
        </p:nvSpPr>
        <p:spPr>
          <a:xfrm>
            <a:off x="5562600" y="6096000"/>
            <a:ext cx="381000" cy="304800"/>
          </a:xfrm>
          <a:prstGeom prst="cloud">
            <a:avLst/>
          </a:prstGeom>
          <a:solidFill>
            <a:srgbClr val="948A54">
              <a:alpha val="47000"/>
            </a:srgbClr>
          </a:solidFill>
          <a:ln>
            <a:solidFill>
              <a:srgbClr val="FFC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34" name="Straight Arrow Connector 233"/>
          <p:cNvCxnSpPr/>
          <p:nvPr/>
        </p:nvCxnSpPr>
        <p:spPr>
          <a:xfrm>
            <a:off x="9982200" y="3352800"/>
            <a:ext cx="76200" cy="2590800"/>
          </a:xfrm>
          <a:prstGeom prst="straightConnector1">
            <a:avLst/>
          </a:prstGeom>
          <a:ln w="76200">
            <a:solidFill>
              <a:srgbClr val="B57051"/>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35" name="Cloud 234"/>
          <p:cNvSpPr/>
          <p:nvPr/>
        </p:nvSpPr>
        <p:spPr>
          <a:xfrm>
            <a:off x="9906000" y="6019800"/>
            <a:ext cx="381000" cy="304800"/>
          </a:xfrm>
          <a:prstGeom prst="cloud">
            <a:avLst/>
          </a:prstGeom>
          <a:solidFill>
            <a:srgbClr val="948A54">
              <a:alpha val="47000"/>
            </a:srgbClr>
          </a:solidFill>
          <a:ln>
            <a:solidFill>
              <a:srgbClr val="FFC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581674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TEKS</a:t>
            </a:r>
          </a:p>
        </p:txBody>
      </p:sp>
      <p:sp>
        <p:nvSpPr>
          <p:cNvPr id="3" name="Content Placeholder 2"/>
          <p:cNvSpPr>
            <a:spLocks noGrp="1"/>
          </p:cNvSpPr>
          <p:nvPr>
            <p:ph idx="1"/>
          </p:nvPr>
        </p:nvSpPr>
        <p:spPr/>
        <p:txBody>
          <a:bodyPr>
            <a:normAutofit/>
          </a:bodyPr>
          <a:lstStyle/>
          <a:p>
            <a:r>
              <a:rPr lang="en-US" dirty="0"/>
              <a:t>(4)  Science concepts. The student knows that cells are the basic structures of all living things with specialized parts that perform specific functions and that viruses are different from cells. The student is expected to:</a:t>
            </a:r>
          </a:p>
          <a:p>
            <a:pPr lvl="1"/>
            <a:r>
              <a:rPr lang="en-US" sz="2800" dirty="0"/>
              <a:t>(B)  </a:t>
            </a:r>
            <a:r>
              <a:rPr lang="en-US" sz="2800" dirty="0">
                <a:solidFill>
                  <a:srgbClr val="C00000"/>
                </a:solidFill>
                <a:effectLst>
                  <a:outerShdw blurRad="38100" dist="38100" dir="2700000" algn="tl">
                    <a:srgbClr val="000000">
                      <a:alpha val="43137"/>
                    </a:srgbClr>
                  </a:outerShdw>
                </a:effectLst>
              </a:rPr>
              <a:t>investigate</a:t>
            </a:r>
            <a:r>
              <a:rPr lang="en-US" sz="2800" dirty="0"/>
              <a:t> and </a:t>
            </a:r>
            <a:r>
              <a:rPr lang="en-US" sz="2800" dirty="0">
                <a:solidFill>
                  <a:srgbClr val="C00000"/>
                </a:solidFill>
                <a:effectLst>
                  <a:outerShdw blurRad="38100" dist="38100" dir="2700000" algn="tl">
                    <a:srgbClr val="000000">
                      <a:alpha val="43137"/>
                    </a:srgbClr>
                  </a:outerShdw>
                </a:effectLst>
              </a:rPr>
              <a:t>explain</a:t>
            </a:r>
            <a:r>
              <a:rPr lang="en-US" sz="2800" dirty="0"/>
              <a:t> </a:t>
            </a:r>
            <a:r>
              <a:rPr lang="en-US" sz="2800" dirty="0">
                <a:solidFill>
                  <a:srgbClr val="C00000"/>
                </a:solidFill>
                <a:effectLst>
                  <a:outerShdw blurRad="38100" dist="38100" dir="2700000" algn="tl">
                    <a:srgbClr val="000000">
                      <a:alpha val="43137"/>
                    </a:srgbClr>
                  </a:outerShdw>
                </a:effectLst>
              </a:rPr>
              <a:t>cellular processes</a:t>
            </a:r>
            <a:r>
              <a:rPr lang="en-US" sz="2800" dirty="0"/>
              <a:t>, including </a:t>
            </a:r>
            <a:r>
              <a:rPr lang="en-US" sz="2800" dirty="0">
                <a:solidFill>
                  <a:srgbClr val="C00000"/>
                </a:solidFill>
                <a:effectLst>
                  <a:outerShdw blurRad="38100" dist="38100" dir="2700000" algn="tl">
                    <a:srgbClr val="000000">
                      <a:alpha val="43137"/>
                    </a:srgbClr>
                  </a:outerShdw>
                </a:effectLst>
              </a:rPr>
              <a:t>homeostasis</a:t>
            </a:r>
            <a:r>
              <a:rPr lang="en-US" sz="2800" dirty="0"/>
              <a:t>, energy conversions, </a:t>
            </a:r>
            <a:r>
              <a:rPr lang="en-US" sz="2800" dirty="0">
                <a:solidFill>
                  <a:srgbClr val="C00000"/>
                </a:solidFill>
                <a:effectLst>
                  <a:outerShdw blurRad="38100" dist="38100" dir="2700000" algn="tl">
                    <a:srgbClr val="000000">
                      <a:alpha val="43137"/>
                    </a:srgbClr>
                  </a:outerShdw>
                </a:effectLst>
              </a:rPr>
              <a:t>transport of molecules</a:t>
            </a:r>
            <a:r>
              <a:rPr lang="en-US" sz="2800" dirty="0"/>
              <a:t>, and synthesis of new molecules</a:t>
            </a:r>
          </a:p>
        </p:txBody>
      </p:sp>
    </p:spTree>
    <p:extLst>
      <p:ext uri="{BB962C8B-B14F-4D97-AF65-F5344CB8AC3E}">
        <p14:creationId xmlns:p14="http://schemas.microsoft.com/office/powerpoint/2010/main" val="3341567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Simple Diffusion </a:t>
            </a:r>
            <a:endParaRPr lang="en-US" altLang="en-US" i="1" dirty="0"/>
          </a:p>
        </p:txBody>
      </p:sp>
      <p:sp>
        <p:nvSpPr>
          <p:cNvPr id="3" name="Content Placeholder 2"/>
          <p:cNvSpPr>
            <a:spLocks noGrp="1"/>
          </p:cNvSpPr>
          <p:nvPr>
            <p:ph idx="1"/>
          </p:nvPr>
        </p:nvSpPr>
        <p:spPr>
          <a:xfrm>
            <a:off x="609600" y="1951038"/>
            <a:ext cx="10972800" cy="4525962"/>
          </a:xfrm>
        </p:spPr>
        <p:txBody>
          <a:bodyPr>
            <a:normAutofit fontScale="92500" lnSpcReduction="10000"/>
          </a:bodyPr>
          <a:lstStyle/>
          <a:p>
            <a:pPr>
              <a:defRPr/>
            </a:pPr>
            <a:r>
              <a:rPr lang="en-US" b="1" u="sng" dirty="0">
                <a:highlight>
                  <a:srgbClr val="FFFF00"/>
                </a:highlight>
              </a:rPr>
              <a:t>Diffusion</a:t>
            </a:r>
            <a:r>
              <a:rPr lang="en-US" dirty="0"/>
              <a:t> - </a:t>
            </a:r>
            <a:r>
              <a:rPr lang="en-US" b="1" u="sng" dirty="0"/>
              <a:t>ALWAYS</a:t>
            </a:r>
            <a:r>
              <a:rPr lang="en-US" dirty="0"/>
              <a:t> moves solutes from High Concentration </a:t>
            </a:r>
            <a:r>
              <a:rPr lang="en-US" dirty="0">
                <a:sym typeface="Wingdings" pitchFamily="2" charset="2"/>
              </a:rPr>
              <a:t> Low Concentration</a:t>
            </a:r>
            <a:br>
              <a:rPr lang="en-US" dirty="0">
                <a:sym typeface="Wingdings" pitchFamily="2" charset="2"/>
              </a:rPr>
            </a:br>
            <a:r>
              <a:rPr lang="en-US" dirty="0">
                <a:sym typeface="Wingdings" pitchFamily="2" charset="2"/>
              </a:rPr>
              <a:t>(</a:t>
            </a:r>
            <a:r>
              <a:rPr lang="en-US" i="1" dirty="0">
                <a:sym typeface="Wingdings" pitchFamily="2" charset="2"/>
              </a:rPr>
              <a:t>Down the concentration gradient</a:t>
            </a:r>
            <a:r>
              <a:rPr lang="en-US" dirty="0">
                <a:sym typeface="Wingdings" pitchFamily="2" charset="2"/>
              </a:rPr>
              <a:t>)</a:t>
            </a:r>
          </a:p>
          <a:p>
            <a:pPr>
              <a:defRPr/>
            </a:pPr>
            <a:endParaRPr lang="en-US" dirty="0">
              <a:sym typeface="Wingdings" pitchFamily="2" charset="2"/>
            </a:endParaRPr>
          </a:p>
          <a:p>
            <a:pPr>
              <a:defRPr/>
            </a:pPr>
            <a:r>
              <a:rPr lang="en-US" dirty="0">
                <a:sym typeface="Wingdings" pitchFamily="2" charset="2"/>
              </a:rPr>
              <a:t>Simple diffusion allows molecules to move through the phospholipid bilayer without needing help.</a:t>
            </a:r>
          </a:p>
          <a:p>
            <a:pPr lvl="1">
              <a:defRPr/>
            </a:pPr>
            <a:r>
              <a:rPr lang="en-US" dirty="0">
                <a:sym typeface="Wingdings" pitchFamily="2" charset="2"/>
              </a:rPr>
              <a:t>Molecules must be </a:t>
            </a:r>
            <a:r>
              <a:rPr lang="en-US" dirty="0">
                <a:solidFill>
                  <a:srgbClr val="0070C0"/>
                </a:solidFill>
                <a:sym typeface="Wingdings" pitchFamily="2" charset="2"/>
              </a:rPr>
              <a:t>Small</a:t>
            </a:r>
            <a:r>
              <a:rPr lang="en-US" dirty="0">
                <a:sym typeface="Wingdings" pitchFamily="2" charset="2"/>
              </a:rPr>
              <a:t>, </a:t>
            </a:r>
            <a:r>
              <a:rPr lang="en-US" dirty="0">
                <a:solidFill>
                  <a:srgbClr val="0070C0"/>
                </a:solidFill>
                <a:sym typeface="Wingdings" pitchFamily="2" charset="2"/>
              </a:rPr>
              <a:t>Nonpolar</a:t>
            </a:r>
            <a:r>
              <a:rPr lang="en-US" dirty="0">
                <a:sym typeface="Wingdings" pitchFamily="2" charset="2"/>
              </a:rPr>
              <a:t> and </a:t>
            </a:r>
            <a:r>
              <a:rPr lang="en-US" dirty="0">
                <a:solidFill>
                  <a:srgbClr val="0070C0"/>
                </a:solidFill>
                <a:sym typeface="Wingdings" pitchFamily="2" charset="2"/>
              </a:rPr>
              <a:t>Not have a charge</a:t>
            </a:r>
          </a:p>
          <a:p>
            <a:pPr>
              <a:defRPr/>
            </a:pPr>
            <a:endParaRPr lang="en-US" dirty="0">
              <a:sym typeface="Wingdings" pitchFamily="2" charset="2"/>
            </a:endParaRPr>
          </a:p>
          <a:p>
            <a:pPr>
              <a:defRPr/>
            </a:pPr>
            <a:r>
              <a:rPr lang="en-US" dirty="0">
                <a:sym typeface="Wingdings" pitchFamily="2" charset="2"/>
              </a:rPr>
              <a:t>Diffusion </a:t>
            </a:r>
            <a:r>
              <a:rPr lang="en-US" b="1" u="sng" dirty="0">
                <a:sym typeface="Wingdings" pitchFamily="2" charset="2"/>
              </a:rPr>
              <a:t>NEVER</a:t>
            </a:r>
            <a:r>
              <a:rPr lang="en-US" dirty="0">
                <a:sym typeface="Wingdings" pitchFamily="2" charset="2"/>
              </a:rPr>
              <a:t> needs energy (ATP)</a:t>
            </a:r>
            <a:endParaRPr lang="en-US" dirty="0"/>
          </a:p>
        </p:txBody>
      </p:sp>
    </p:spTree>
    <p:extLst>
      <p:ext uri="{BB962C8B-B14F-4D97-AF65-F5344CB8AC3E}">
        <p14:creationId xmlns:p14="http://schemas.microsoft.com/office/powerpoint/2010/main" val="2652437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Simple Diffusion </a:t>
            </a:r>
          </a:p>
        </p:txBody>
      </p:sp>
      <p:sp>
        <p:nvSpPr>
          <p:cNvPr id="3" name="Content Placeholder 2"/>
          <p:cNvSpPr>
            <a:spLocks noGrp="1"/>
          </p:cNvSpPr>
          <p:nvPr>
            <p:ph idx="1"/>
          </p:nvPr>
        </p:nvSpPr>
        <p:spPr/>
        <p:txBody>
          <a:bodyPr>
            <a:normAutofit fontScale="92500" lnSpcReduction="10000"/>
          </a:bodyPr>
          <a:lstStyle/>
          <a:p>
            <a:pPr marL="0" indent="0">
              <a:buNone/>
              <a:defRPr/>
            </a:pPr>
            <a:r>
              <a:rPr lang="en-US" u="sng" dirty="0"/>
              <a:t>Examples</a:t>
            </a:r>
            <a:r>
              <a:rPr lang="en-US" dirty="0"/>
              <a:t>:</a:t>
            </a:r>
          </a:p>
          <a:p>
            <a:pPr>
              <a:defRPr/>
            </a:pPr>
            <a:r>
              <a:rPr lang="en-US" dirty="0"/>
              <a:t>1) perfume/cologne will diffuse through the entire room when someone sprays it.</a:t>
            </a:r>
            <a:br>
              <a:rPr lang="en-US" dirty="0"/>
            </a:br>
            <a:endParaRPr lang="en-US" dirty="0"/>
          </a:p>
          <a:p>
            <a:pPr>
              <a:defRPr/>
            </a:pPr>
            <a:r>
              <a:rPr lang="en-US" dirty="0"/>
              <a:t>2) if the room catches on fire, the students will diffuse from inside (High concentration) to outside (Low concentration) of students</a:t>
            </a:r>
            <a:br>
              <a:rPr lang="en-US" dirty="0"/>
            </a:br>
            <a:endParaRPr lang="en-US" dirty="0"/>
          </a:p>
          <a:p>
            <a:pPr>
              <a:defRPr/>
            </a:pPr>
            <a:r>
              <a:rPr lang="en-US" dirty="0"/>
              <a:t>3) a child going down a slide is like moving down the concentration gradient.</a:t>
            </a:r>
          </a:p>
        </p:txBody>
      </p:sp>
    </p:spTree>
    <p:extLst>
      <p:ext uri="{BB962C8B-B14F-4D97-AF65-F5344CB8AC3E}">
        <p14:creationId xmlns:p14="http://schemas.microsoft.com/office/powerpoint/2010/main" val="3435154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Picture for </a:t>
            </a:r>
            <a:r>
              <a:rPr lang="en-US" b="1" i="1" dirty="0"/>
              <a:t>Facilitated Diffusion</a:t>
            </a:r>
            <a:endParaRPr lang="en-US" i="1" dirty="0"/>
          </a:p>
        </p:txBody>
      </p:sp>
      <p:grpSp>
        <p:nvGrpSpPr>
          <p:cNvPr id="24579" name="Group 213"/>
          <p:cNvGrpSpPr>
            <a:grpSpLocks/>
          </p:cNvGrpSpPr>
          <p:nvPr/>
        </p:nvGrpSpPr>
        <p:grpSpPr bwMode="auto">
          <a:xfrm>
            <a:off x="2057400" y="3417888"/>
            <a:ext cx="8153400" cy="2286000"/>
            <a:chOff x="533400" y="3505200"/>
            <a:chExt cx="8153400" cy="2286000"/>
          </a:xfrm>
        </p:grpSpPr>
        <p:grpSp>
          <p:nvGrpSpPr>
            <p:cNvPr id="24622" name="Group 3"/>
            <p:cNvGrpSpPr>
              <a:grpSpLocks/>
            </p:cNvGrpSpPr>
            <p:nvPr/>
          </p:nvGrpSpPr>
          <p:grpSpPr bwMode="auto">
            <a:xfrm>
              <a:off x="533400" y="3505200"/>
              <a:ext cx="8153400" cy="1371600"/>
              <a:chOff x="685800" y="3200400"/>
              <a:chExt cx="8153400" cy="1371600"/>
            </a:xfrm>
          </p:grpSpPr>
          <p:grpSp>
            <p:nvGrpSpPr>
              <p:cNvPr id="24728" name="Group 6"/>
              <p:cNvGrpSpPr>
                <a:grpSpLocks/>
              </p:cNvGrpSpPr>
              <p:nvPr/>
            </p:nvGrpSpPr>
            <p:grpSpPr bwMode="auto">
              <a:xfrm>
                <a:off x="685800" y="3276600"/>
                <a:ext cx="533400" cy="1143000"/>
                <a:chOff x="7162800" y="2286000"/>
                <a:chExt cx="533400" cy="1143000"/>
              </a:xfrm>
            </p:grpSpPr>
            <p:sp>
              <p:nvSpPr>
                <p:cNvPr id="106"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29" name="Group 8"/>
              <p:cNvGrpSpPr>
                <a:grpSpLocks/>
              </p:cNvGrpSpPr>
              <p:nvPr/>
            </p:nvGrpSpPr>
            <p:grpSpPr bwMode="auto">
              <a:xfrm>
                <a:off x="1143000" y="3276600"/>
                <a:ext cx="533400" cy="1143000"/>
                <a:chOff x="7162800" y="2286000"/>
                <a:chExt cx="533400" cy="1143000"/>
              </a:xfrm>
            </p:grpSpPr>
            <p:sp>
              <p:nvSpPr>
                <p:cNvPr id="103"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5"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0" name="Group 12"/>
              <p:cNvGrpSpPr>
                <a:grpSpLocks/>
              </p:cNvGrpSpPr>
              <p:nvPr/>
            </p:nvGrpSpPr>
            <p:grpSpPr bwMode="auto">
              <a:xfrm>
                <a:off x="1447800" y="3276600"/>
                <a:ext cx="533400" cy="1143000"/>
                <a:chOff x="7162800" y="2286000"/>
                <a:chExt cx="533400" cy="1143000"/>
              </a:xfrm>
            </p:grpSpPr>
            <p:sp>
              <p:nvSpPr>
                <p:cNvPr id="100"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1"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2"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1" name="Group 16"/>
              <p:cNvGrpSpPr>
                <a:grpSpLocks/>
              </p:cNvGrpSpPr>
              <p:nvPr/>
            </p:nvGrpSpPr>
            <p:grpSpPr bwMode="auto">
              <a:xfrm>
                <a:off x="1905000" y="3276600"/>
                <a:ext cx="533400" cy="1143000"/>
                <a:chOff x="7162800" y="2286000"/>
                <a:chExt cx="533400" cy="1143000"/>
              </a:xfrm>
            </p:grpSpPr>
            <p:sp>
              <p:nvSpPr>
                <p:cNvPr id="97"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8"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9"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2" name="Group 20"/>
              <p:cNvGrpSpPr>
                <a:grpSpLocks/>
              </p:cNvGrpSpPr>
              <p:nvPr/>
            </p:nvGrpSpPr>
            <p:grpSpPr bwMode="auto">
              <a:xfrm>
                <a:off x="2286000" y="3352800"/>
                <a:ext cx="533400" cy="1143000"/>
                <a:chOff x="7162800" y="2286000"/>
                <a:chExt cx="533400" cy="1143000"/>
              </a:xfrm>
            </p:grpSpPr>
            <p:sp>
              <p:nvSpPr>
                <p:cNvPr id="94"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3" name="Group 24"/>
              <p:cNvGrpSpPr>
                <a:grpSpLocks/>
              </p:cNvGrpSpPr>
              <p:nvPr/>
            </p:nvGrpSpPr>
            <p:grpSpPr bwMode="auto">
              <a:xfrm>
                <a:off x="2590800" y="3276600"/>
                <a:ext cx="533400" cy="1143000"/>
                <a:chOff x="7162800" y="2286000"/>
                <a:chExt cx="533400" cy="1143000"/>
              </a:xfrm>
            </p:grpSpPr>
            <p:sp>
              <p:nvSpPr>
                <p:cNvPr id="91"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2"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3"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4" name="Group 28"/>
              <p:cNvGrpSpPr>
                <a:grpSpLocks/>
              </p:cNvGrpSpPr>
              <p:nvPr/>
            </p:nvGrpSpPr>
            <p:grpSpPr bwMode="auto">
              <a:xfrm>
                <a:off x="3048000" y="3276600"/>
                <a:ext cx="533400" cy="1143000"/>
                <a:chOff x="7162800" y="2286000"/>
                <a:chExt cx="533400" cy="1143000"/>
              </a:xfrm>
            </p:grpSpPr>
            <p:sp>
              <p:nvSpPr>
                <p:cNvPr id="88" name="Oval 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9" name="Freeform 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0" name="Freeform 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5" name="Group 32"/>
              <p:cNvGrpSpPr>
                <a:grpSpLocks/>
              </p:cNvGrpSpPr>
              <p:nvPr/>
            </p:nvGrpSpPr>
            <p:grpSpPr bwMode="auto">
              <a:xfrm>
                <a:off x="3505200" y="3352800"/>
                <a:ext cx="533400" cy="1143000"/>
                <a:chOff x="7162800" y="2286000"/>
                <a:chExt cx="533400" cy="1143000"/>
              </a:xfrm>
            </p:grpSpPr>
            <p:sp>
              <p:nvSpPr>
                <p:cNvPr id="85" name="Oval 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Freeform 8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7" name="Freeform 8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6" name="Group 36"/>
              <p:cNvGrpSpPr>
                <a:grpSpLocks/>
              </p:cNvGrpSpPr>
              <p:nvPr/>
            </p:nvGrpSpPr>
            <p:grpSpPr bwMode="auto">
              <a:xfrm>
                <a:off x="914400" y="34290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7" name="Group 40"/>
              <p:cNvGrpSpPr>
                <a:grpSpLocks/>
              </p:cNvGrpSpPr>
              <p:nvPr/>
            </p:nvGrpSpPr>
            <p:grpSpPr bwMode="auto">
              <a:xfrm>
                <a:off x="3657600" y="3276600"/>
                <a:ext cx="533400" cy="1143000"/>
                <a:chOff x="7162800" y="2286000"/>
                <a:chExt cx="533400" cy="1143000"/>
              </a:xfrm>
            </p:grpSpPr>
            <p:sp>
              <p:nvSpPr>
                <p:cNvPr id="79" name="Oval 7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0" name="Freeform 7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1" name="Freeform 8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8" name="Group 44"/>
              <p:cNvGrpSpPr>
                <a:grpSpLocks/>
              </p:cNvGrpSpPr>
              <p:nvPr/>
            </p:nvGrpSpPr>
            <p:grpSpPr bwMode="auto">
              <a:xfrm>
                <a:off x="4038600" y="3276600"/>
                <a:ext cx="533400" cy="1143000"/>
                <a:chOff x="7162800" y="2286000"/>
                <a:chExt cx="533400" cy="1143000"/>
              </a:xfrm>
            </p:grpSpPr>
            <p:sp>
              <p:nvSpPr>
                <p:cNvPr id="76" name="Oval 7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7" name="Freeform 7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8" name="Freeform 7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39" name="Group 48"/>
              <p:cNvGrpSpPr>
                <a:grpSpLocks/>
              </p:cNvGrpSpPr>
              <p:nvPr/>
            </p:nvGrpSpPr>
            <p:grpSpPr bwMode="auto">
              <a:xfrm>
                <a:off x="4495800" y="3276600"/>
                <a:ext cx="533400" cy="1143000"/>
                <a:chOff x="7162800" y="2286000"/>
                <a:chExt cx="533400" cy="1143000"/>
              </a:xfrm>
            </p:grpSpPr>
            <p:sp>
              <p:nvSpPr>
                <p:cNvPr id="73" name="Oval 7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4" name="Freeform 7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5" name="Freeform 7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0" name="Group 52"/>
              <p:cNvGrpSpPr>
                <a:grpSpLocks/>
              </p:cNvGrpSpPr>
              <p:nvPr/>
            </p:nvGrpSpPr>
            <p:grpSpPr bwMode="auto">
              <a:xfrm>
                <a:off x="4953000" y="33528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1" name="Group 56"/>
              <p:cNvGrpSpPr>
                <a:grpSpLocks/>
              </p:cNvGrpSpPr>
              <p:nvPr/>
            </p:nvGrpSpPr>
            <p:grpSpPr bwMode="auto">
              <a:xfrm>
                <a:off x="4724400" y="3200400"/>
                <a:ext cx="533400" cy="1143000"/>
                <a:chOff x="7162800" y="2286000"/>
                <a:chExt cx="533400" cy="1143000"/>
              </a:xfrm>
            </p:grpSpPr>
            <p:sp>
              <p:nvSpPr>
                <p:cNvPr id="67" name="Oval 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8" name="Freeform 6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9" name="Freeform 6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2" name="Group 60"/>
              <p:cNvGrpSpPr>
                <a:grpSpLocks/>
              </p:cNvGrpSpPr>
              <p:nvPr/>
            </p:nvGrpSpPr>
            <p:grpSpPr bwMode="auto">
              <a:xfrm>
                <a:off x="5334000" y="3352800"/>
                <a:ext cx="533400" cy="1143000"/>
                <a:chOff x="7162800" y="2286000"/>
                <a:chExt cx="533400" cy="1143000"/>
              </a:xfrm>
            </p:grpSpPr>
            <p:sp>
              <p:nvSpPr>
                <p:cNvPr id="64" name="Oval 6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5" name="Freeform 6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6" name="Freeform 6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3" name="Group 64"/>
              <p:cNvGrpSpPr>
                <a:grpSpLocks/>
              </p:cNvGrpSpPr>
              <p:nvPr/>
            </p:nvGrpSpPr>
            <p:grpSpPr bwMode="auto">
              <a:xfrm>
                <a:off x="5715000" y="3200400"/>
                <a:ext cx="533400" cy="1143000"/>
                <a:chOff x="7162800" y="2286000"/>
                <a:chExt cx="533400" cy="1143000"/>
              </a:xfrm>
            </p:grpSpPr>
            <p:sp>
              <p:nvSpPr>
                <p:cNvPr id="61" name="Oval 6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Freeform 6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3" name="Freeform 6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4" name="Group 68"/>
              <p:cNvGrpSpPr>
                <a:grpSpLocks/>
              </p:cNvGrpSpPr>
              <p:nvPr/>
            </p:nvGrpSpPr>
            <p:grpSpPr bwMode="auto">
              <a:xfrm>
                <a:off x="6019800" y="32766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5" name="Group 72"/>
              <p:cNvGrpSpPr>
                <a:grpSpLocks/>
              </p:cNvGrpSpPr>
              <p:nvPr/>
            </p:nvGrpSpPr>
            <p:grpSpPr bwMode="auto">
              <a:xfrm>
                <a:off x="6400800" y="3352800"/>
                <a:ext cx="533400" cy="1143000"/>
                <a:chOff x="7162800" y="2286000"/>
                <a:chExt cx="533400" cy="1143000"/>
              </a:xfrm>
            </p:grpSpPr>
            <p:sp>
              <p:nvSpPr>
                <p:cNvPr id="55" name="Oval 5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Freeform 5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7" name="Freeform 5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6" name="Group 76"/>
              <p:cNvGrpSpPr>
                <a:grpSpLocks/>
              </p:cNvGrpSpPr>
              <p:nvPr/>
            </p:nvGrpSpPr>
            <p:grpSpPr bwMode="auto">
              <a:xfrm>
                <a:off x="6629400" y="3352800"/>
                <a:ext cx="533400" cy="1143000"/>
                <a:chOff x="7162800" y="2286000"/>
                <a:chExt cx="533400" cy="1143000"/>
              </a:xfrm>
            </p:grpSpPr>
            <p:sp>
              <p:nvSpPr>
                <p:cNvPr id="52" name="Oval 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 name="Freeform 5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4" name="Freeform 5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7" name="Group 80"/>
              <p:cNvGrpSpPr>
                <a:grpSpLocks/>
              </p:cNvGrpSpPr>
              <p:nvPr/>
            </p:nvGrpSpPr>
            <p:grpSpPr bwMode="auto">
              <a:xfrm>
                <a:off x="6934200" y="3200400"/>
                <a:ext cx="533400" cy="1143000"/>
                <a:chOff x="7162800" y="2286000"/>
                <a:chExt cx="533400" cy="1143000"/>
              </a:xfrm>
            </p:grpSpPr>
            <p:sp>
              <p:nvSpPr>
                <p:cNvPr id="49" name="Oval 4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 name="Freeform 4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 name="Freeform 5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8" name="Group 84"/>
              <p:cNvGrpSpPr>
                <a:grpSpLocks/>
              </p:cNvGrpSpPr>
              <p:nvPr/>
            </p:nvGrpSpPr>
            <p:grpSpPr bwMode="auto">
              <a:xfrm>
                <a:off x="7239000" y="34290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49" name="Group 88"/>
              <p:cNvGrpSpPr>
                <a:grpSpLocks/>
              </p:cNvGrpSpPr>
              <p:nvPr/>
            </p:nvGrpSpPr>
            <p:grpSpPr bwMode="auto">
              <a:xfrm>
                <a:off x="7391400" y="3276600"/>
                <a:ext cx="533400" cy="1143000"/>
                <a:chOff x="7162800" y="2286000"/>
                <a:chExt cx="533400" cy="1143000"/>
              </a:xfrm>
            </p:grpSpPr>
            <p:sp>
              <p:nvSpPr>
                <p:cNvPr id="43" name="Oval 4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4" name="Freeform 4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5" name="Freeform 4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50" name="Group 92"/>
              <p:cNvGrpSpPr>
                <a:grpSpLocks/>
              </p:cNvGrpSpPr>
              <p:nvPr/>
            </p:nvGrpSpPr>
            <p:grpSpPr bwMode="auto">
              <a:xfrm>
                <a:off x="7772400" y="3429000"/>
                <a:ext cx="533400" cy="1143000"/>
                <a:chOff x="7162800" y="2286000"/>
                <a:chExt cx="533400" cy="1143000"/>
              </a:xfrm>
            </p:grpSpPr>
            <p:sp>
              <p:nvSpPr>
                <p:cNvPr id="40" name="Oval 3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Freeform 4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2" name="Freeform 4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51" name="Group 96"/>
              <p:cNvGrpSpPr>
                <a:grpSpLocks/>
              </p:cNvGrpSpPr>
              <p:nvPr/>
            </p:nvGrpSpPr>
            <p:grpSpPr bwMode="auto">
              <a:xfrm>
                <a:off x="8077200" y="3429000"/>
                <a:ext cx="533400" cy="1143000"/>
                <a:chOff x="7162800" y="2286000"/>
                <a:chExt cx="533400" cy="1143000"/>
              </a:xfrm>
            </p:grpSpPr>
            <p:sp>
              <p:nvSpPr>
                <p:cNvPr id="37" name="Oval 3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Freeform 3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9" name="Freeform 3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52" name="Group 100"/>
              <p:cNvGrpSpPr>
                <a:grpSpLocks/>
              </p:cNvGrpSpPr>
              <p:nvPr/>
            </p:nvGrpSpPr>
            <p:grpSpPr bwMode="auto">
              <a:xfrm>
                <a:off x="83058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753" name="Group 104"/>
              <p:cNvGrpSpPr>
                <a:grpSpLocks/>
              </p:cNvGrpSpPr>
              <p:nvPr/>
            </p:nvGrpSpPr>
            <p:grpSpPr bwMode="auto">
              <a:xfrm>
                <a:off x="2819400" y="3429000"/>
                <a:ext cx="533400" cy="1143000"/>
                <a:chOff x="7162800" y="2286000"/>
                <a:chExt cx="533400" cy="1143000"/>
              </a:xfrm>
            </p:grpSpPr>
            <p:sp>
              <p:nvSpPr>
                <p:cNvPr id="31" name="Oval 3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 name="Freeform 3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Freeform 3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24623" name="Group 108"/>
            <p:cNvGrpSpPr>
              <a:grpSpLocks/>
            </p:cNvGrpSpPr>
            <p:nvPr/>
          </p:nvGrpSpPr>
          <p:grpSpPr bwMode="auto">
            <a:xfrm rot="10800000">
              <a:off x="533400" y="4419600"/>
              <a:ext cx="8153400" cy="1371600"/>
              <a:chOff x="685800" y="3200400"/>
              <a:chExt cx="8153400" cy="1371600"/>
            </a:xfrm>
          </p:grpSpPr>
          <p:grpSp>
            <p:nvGrpSpPr>
              <p:cNvPr id="24624" name="Group 6"/>
              <p:cNvGrpSpPr>
                <a:grpSpLocks/>
              </p:cNvGrpSpPr>
              <p:nvPr/>
            </p:nvGrpSpPr>
            <p:grpSpPr bwMode="auto">
              <a:xfrm>
                <a:off x="685800" y="3276600"/>
                <a:ext cx="533400" cy="1143000"/>
                <a:chOff x="7162800" y="2286000"/>
                <a:chExt cx="533400" cy="1143000"/>
              </a:xfrm>
            </p:grpSpPr>
            <p:sp>
              <p:nvSpPr>
                <p:cNvPr id="211"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2"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3"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25" name="Group 8"/>
              <p:cNvGrpSpPr>
                <a:grpSpLocks/>
              </p:cNvGrpSpPr>
              <p:nvPr/>
            </p:nvGrpSpPr>
            <p:grpSpPr bwMode="auto">
              <a:xfrm>
                <a:off x="1143000" y="3276600"/>
                <a:ext cx="533400" cy="1143000"/>
                <a:chOff x="7162800" y="2286000"/>
                <a:chExt cx="533400" cy="1143000"/>
              </a:xfrm>
            </p:grpSpPr>
            <p:sp>
              <p:nvSpPr>
                <p:cNvPr id="208"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9"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0"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26" name="Group 12"/>
              <p:cNvGrpSpPr>
                <a:grpSpLocks/>
              </p:cNvGrpSpPr>
              <p:nvPr/>
            </p:nvGrpSpPr>
            <p:grpSpPr bwMode="auto">
              <a:xfrm>
                <a:off x="1447800" y="3276600"/>
                <a:ext cx="533400" cy="1143000"/>
                <a:chOff x="7162800" y="2286000"/>
                <a:chExt cx="533400" cy="1143000"/>
              </a:xfrm>
            </p:grpSpPr>
            <p:sp>
              <p:nvSpPr>
                <p:cNvPr id="205"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7"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27" name="Group 16"/>
              <p:cNvGrpSpPr>
                <a:grpSpLocks/>
              </p:cNvGrpSpPr>
              <p:nvPr/>
            </p:nvGrpSpPr>
            <p:grpSpPr bwMode="auto">
              <a:xfrm>
                <a:off x="1905000" y="3276600"/>
                <a:ext cx="533400" cy="1143000"/>
                <a:chOff x="7162800" y="2286000"/>
                <a:chExt cx="533400" cy="1143000"/>
              </a:xfrm>
            </p:grpSpPr>
            <p:sp>
              <p:nvSpPr>
                <p:cNvPr id="202"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4"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28" name="Group 20"/>
              <p:cNvGrpSpPr>
                <a:grpSpLocks/>
              </p:cNvGrpSpPr>
              <p:nvPr/>
            </p:nvGrpSpPr>
            <p:grpSpPr bwMode="auto">
              <a:xfrm>
                <a:off x="2286000" y="3352800"/>
                <a:ext cx="533400" cy="1143000"/>
                <a:chOff x="7162800" y="2286000"/>
                <a:chExt cx="533400" cy="1143000"/>
              </a:xfrm>
            </p:grpSpPr>
            <p:sp>
              <p:nvSpPr>
                <p:cNvPr id="199"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0"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1"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29" name="Group 24"/>
              <p:cNvGrpSpPr>
                <a:grpSpLocks/>
              </p:cNvGrpSpPr>
              <p:nvPr/>
            </p:nvGrpSpPr>
            <p:grpSpPr bwMode="auto">
              <a:xfrm>
                <a:off x="2590800" y="3276600"/>
                <a:ext cx="533400" cy="1143000"/>
                <a:chOff x="7162800" y="2286000"/>
                <a:chExt cx="533400" cy="1143000"/>
              </a:xfrm>
            </p:grpSpPr>
            <p:sp>
              <p:nvSpPr>
                <p:cNvPr id="19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8"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0" name="Group 28"/>
              <p:cNvGrpSpPr>
                <a:grpSpLocks/>
              </p:cNvGrpSpPr>
              <p:nvPr/>
            </p:nvGrpSpPr>
            <p:grpSpPr bwMode="auto">
              <a:xfrm>
                <a:off x="3048000" y="3276600"/>
                <a:ext cx="533400" cy="1143000"/>
                <a:chOff x="7162800" y="2286000"/>
                <a:chExt cx="533400" cy="1143000"/>
              </a:xfrm>
            </p:grpSpPr>
            <p:sp>
              <p:nvSpPr>
                <p:cNvPr id="193" name="Oval 19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 name="Freeform 19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5" name="Freeform 19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1" name="Group 32"/>
              <p:cNvGrpSpPr>
                <a:grpSpLocks/>
              </p:cNvGrpSpPr>
              <p:nvPr/>
            </p:nvGrpSpPr>
            <p:grpSpPr bwMode="auto">
              <a:xfrm>
                <a:off x="3505200" y="3352800"/>
                <a:ext cx="533400" cy="1143000"/>
                <a:chOff x="7162800" y="2286000"/>
                <a:chExt cx="533400" cy="1143000"/>
              </a:xfrm>
            </p:grpSpPr>
            <p:sp>
              <p:nvSpPr>
                <p:cNvPr id="190" name="Oval 189"/>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1" name="Freeform 190"/>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2" name="Freeform 191"/>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2" name="Group 36"/>
              <p:cNvGrpSpPr>
                <a:grpSpLocks/>
              </p:cNvGrpSpPr>
              <p:nvPr/>
            </p:nvGrpSpPr>
            <p:grpSpPr bwMode="auto">
              <a:xfrm>
                <a:off x="914400" y="3429000"/>
                <a:ext cx="533400" cy="1143000"/>
                <a:chOff x="7162800" y="2286000"/>
                <a:chExt cx="533400" cy="1143000"/>
              </a:xfrm>
            </p:grpSpPr>
            <p:sp>
              <p:nvSpPr>
                <p:cNvPr id="187" name="Oval 18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8" name="Freeform 18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9" name="Freeform 18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3" name="Group 40"/>
              <p:cNvGrpSpPr>
                <a:grpSpLocks/>
              </p:cNvGrpSpPr>
              <p:nvPr/>
            </p:nvGrpSpPr>
            <p:grpSpPr bwMode="auto">
              <a:xfrm>
                <a:off x="3657600" y="3276600"/>
                <a:ext cx="533400" cy="1143000"/>
                <a:chOff x="7162800" y="2286000"/>
                <a:chExt cx="533400" cy="1143000"/>
              </a:xfrm>
            </p:grpSpPr>
            <p:sp>
              <p:nvSpPr>
                <p:cNvPr id="184" name="Oval 18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5" name="Freeform 18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6" name="Freeform 18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4" name="Group 44"/>
              <p:cNvGrpSpPr>
                <a:grpSpLocks/>
              </p:cNvGrpSpPr>
              <p:nvPr/>
            </p:nvGrpSpPr>
            <p:grpSpPr bwMode="auto">
              <a:xfrm>
                <a:off x="4038600" y="3276600"/>
                <a:ext cx="533400" cy="1143000"/>
                <a:chOff x="7162800" y="2286000"/>
                <a:chExt cx="533400" cy="1143000"/>
              </a:xfrm>
            </p:grpSpPr>
            <p:sp>
              <p:nvSpPr>
                <p:cNvPr id="181" name="Oval 18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2" name="Freeform 18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3" name="Freeform 18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5" name="Group 48"/>
              <p:cNvGrpSpPr>
                <a:grpSpLocks/>
              </p:cNvGrpSpPr>
              <p:nvPr/>
            </p:nvGrpSpPr>
            <p:grpSpPr bwMode="auto">
              <a:xfrm>
                <a:off x="4495800" y="3276600"/>
                <a:ext cx="533400" cy="1143000"/>
                <a:chOff x="7162800" y="2286000"/>
                <a:chExt cx="533400" cy="1143000"/>
              </a:xfrm>
            </p:grpSpPr>
            <p:sp>
              <p:nvSpPr>
                <p:cNvPr id="178" name="Oval 177"/>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9" name="Freeform 178"/>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0" name="Freeform 179"/>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6" name="Group 52"/>
              <p:cNvGrpSpPr>
                <a:grpSpLocks/>
              </p:cNvGrpSpPr>
              <p:nvPr/>
            </p:nvGrpSpPr>
            <p:grpSpPr bwMode="auto">
              <a:xfrm>
                <a:off x="4953000" y="3352800"/>
                <a:ext cx="533400" cy="1143000"/>
                <a:chOff x="7162800" y="2286000"/>
                <a:chExt cx="533400" cy="1143000"/>
              </a:xfrm>
            </p:grpSpPr>
            <p:sp>
              <p:nvSpPr>
                <p:cNvPr id="175" name="Oval 174"/>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6" name="Freeform 175"/>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7" name="Freeform 176"/>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7" name="Group 56"/>
              <p:cNvGrpSpPr>
                <a:grpSpLocks/>
              </p:cNvGrpSpPr>
              <p:nvPr/>
            </p:nvGrpSpPr>
            <p:grpSpPr bwMode="auto">
              <a:xfrm>
                <a:off x="4724400" y="3200400"/>
                <a:ext cx="533400" cy="1143000"/>
                <a:chOff x="7162800" y="2286000"/>
                <a:chExt cx="533400" cy="1143000"/>
              </a:xfrm>
            </p:grpSpPr>
            <p:sp>
              <p:nvSpPr>
                <p:cNvPr id="172" name="Oval 171"/>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3" name="Freeform 172"/>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4" name="Freeform 173"/>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8" name="Group 60"/>
              <p:cNvGrpSpPr>
                <a:grpSpLocks/>
              </p:cNvGrpSpPr>
              <p:nvPr/>
            </p:nvGrpSpPr>
            <p:grpSpPr bwMode="auto">
              <a:xfrm>
                <a:off x="5334000" y="3352800"/>
                <a:ext cx="533400" cy="1143000"/>
                <a:chOff x="7162800" y="2286000"/>
                <a:chExt cx="533400" cy="1143000"/>
              </a:xfrm>
            </p:grpSpPr>
            <p:sp>
              <p:nvSpPr>
                <p:cNvPr id="169" name="Oval 168"/>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0" name="Freeform 169"/>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1" name="Freeform 170"/>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39" name="Group 64"/>
              <p:cNvGrpSpPr>
                <a:grpSpLocks/>
              </p:cNvGrpSpPr>
              <p:nvPr/>
            </p:nvGrpSpPr>
            <p:grpSpPr bwMode="auto">
              <a:xfrm>
                <a:off x="5715000" y="3200400"/>
                <a:ext cx="533400" cy="1143000"/>
                <a:chOff x="7162800" y="2286000"/>
                <a:chExt cx="533400" cy="1143000"/>
              </a:xfrm>
            </p:grpSpPr>
            <p:sp>
              <p:nvSpPr>
                <p:cNvPr id="166" name="Oval 165"/>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7" name="Freeform 166"/>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8" name="Freeform 167"/>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0" name="Group 68"/>
              <p:cNvGrpSpPr>
                <a:grpSpLocks/>
              </p:cNvGrpSpPr>
              <p:nvPr/>
            </p:nvGrpSpPr>
            <p:grpSpPr bwMode="auto">
              <a:xfrm>
                <a:off x="6019800" y="3276600"/>
                <a:ext cx="533400" cy="1143000"/>
                <a:chOff x="7162800" y="2286000"/>
                <a:chExt cx="533400" cy="1143000"/>
              </a:xfrm>
            </p:grpSpPr>
            <p:sp>
              <p:nvSpPr>
                <p:cNvPr id="163" name="Oval 16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4" name="Freeform 16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5" name="Freeform 16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1" name="Group 72"/>
              <p:cNvGrpSpPr>
                <a:grpSpLocks/>
              </p:cNvGrpSpPr>
              <p:nvPr/>
            </p:nvGrpSpPr>
            <p:grpSpPr bwMode="auto">
              <a:xfrm>
                <a:off x="6400800" y="3352800"/>
                <a:ext cx="533400" cy="1143000"/>
                <a:chOff x="7162800" y="2286000"/>
                <a:chExt cx="533400" cy="1143000"/>
              </a:xfrm>
            </p:grpSpPr>
            <p:sp>
              <p:nvSpPr>
                <p:cNvPr id="160" name="Oval 159"/>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Freeform 160"/>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2" name="Freeform 161"/>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2" name="Group 76"/>
              <p:cNvGrpSpPr>
                <a:grpSpLocks/>
              </p:cNvGrpSpPr>
              <p:nvPr/>
            </p:nvGrpSpPr>
            <p:grpSpPr bwMode="auto">
              <a:xfrm>
                <a:off x="6629400" y="3352800"/>
                <a:ext cx="533400" cy="1143000"/>
                <a:chOff x="7162800" y="2286000"/>
                <a:chExt cx="533400" cy="1143000"/>
              </a:xfrm>
            </p:grpSpPr>
            <p:sp>
              <p:nvSpPr>
                <p:cNvPr id="157" name="Oval 156"/>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8" name="Freeform 157"/>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9" name="Freeform 158"/>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3" name="Group 80"/>
              <p:cNvGrpSpPr>
                <a:grpSpLocks/>
              </p:cNvGrpSpPr>
              <p:nvPr/>
            </p:nvGrpSpPr>
            <p:grpSpPr bwMode="auto">
              <a:xfrm>
                <a:off x="6934200" y="3200400"/>
                <a:ext cx="533400" cy="1143000"/>
                <a:chOff x="7162800" y="2286000"/>
                <a:chExt cx="533400" cy="1143000"/>
              </a:xfrm>
            </p:grpSpPr>
            <p:sp>
              <p:nvSpPr>
                <p:cNvPr id="154" name="Oval 153"/>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5" name="Freeform 154"/>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6" name="Freeform 155"/>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4" name="Group 84"/>
              <p:cNvGrpSpPr>
                <a:grpSpLocks/>
              </p:cNvGrpSpPr>
              <p:nvPr/>
            </p:nvGrpSpPr>
            <p:grpSpPr bwMode="auto">
              <a:xfrm>
                <a:off x="7239000" y="3429000"/>
                <a:ext cx="533400" cy="1143000"/>
                <a:chOff x="7162800" y="2286000"/>
                <a:chExt cx="533400" cy="1143000"/>
              </a:xfrm>
            </p:grpSpPr>
            <p:sp>
              <p:nvSpPr>
                <p:cNvPr id="151" name="Oval 150"/>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Freeform 151"/>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3" name="Freeform 152"/>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5" name="Group 88"/>
              <p:cNvGrpSpPr>
                <a:grpSpLocks/>
              </p:cNvGrpSpPr>
              <p:nvPr/>
            </p:nvGrpSpPr>
            <p:grpSpPr bwMode="auto">
              <a:xfrm>
                <a:off x="7391400" y="3276600"/>
                <a:ext cx="533400" cy="1143000"/>
                <a:chOff x="7162800" y="2286000"/>
                <a:chExt cx="533400" cy="1143000"/>
              </a:xfrm>
            </p:grpSpPr>
            <p:sp>
              <p:nvSpPr>
                <p:cNvPr id="148" name="Oval 147"/>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Freeform 148"/>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0" name="Freeform 149"/>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6" name="Group 92"/>
              <p:cNvGrpSpPr>
                <a:grpSpLocks/>
              </p:cNvGrpSpPr>
              <p:nvPr/>
            </p:nvGrpSpPr>
            <p:grpSpPr bwMode="auto">
              <a:xfrm>
                <a:off x="7772400" y="3429000"/>
                <a:ext cx="533400" cy="1143000"/>
                <a:chOff x="7162800" y="2286000"/>
                <a:chExt cx="533400" cy="1143000"/>
              </a:xfrm>
            </p:grpSpPr>
            <p:sp>
              <p:nvSpPr>
                <p:cNvPr id="145" name="Oval 144"/>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6" name="Freeform 145"/>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7" name="Freeform 146"/>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7" name="Group 96"/>
              <p:cNvGrpSpPr>
                <a:grpSpLocks/>
              </p:cNvGrpSpPr>
              <p:nvPr/>
            </p:nvGrpSpPr>
            <p:grpSpPr bwMode="auto">
              <a:xfrm>
                <a:off x="8077200" y="3429000"/>
                <a:ext cx="533400" cy="1143000"/>
                <a:chOff x="7162800" y="2286000"/>
                <a:chExt cx="533400" cy="1143000"/>
              </a:xfrm>
            </p:grpSpPr>
            <p:sp>
              <p:nvSpPr>
                <p:cNvPr id="142" name="Oval 141"/>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 name="Freeform 142"/>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4" name="Freeform 143"/>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8" name="Group 100"/>
              <p:cNvGrpSpPr>
                <a:grpSpLocks/>
              </p:cNvGrpSpPr>
              <p:nvPr/>
            </p:nvGrpSpPr>
            <p:grpSpPr bwMode="auto">
              <a:xfrm>
                <a:off x="8305800" y="3352800"/>
                <a:ext cx="533400" cy="1143000"/>
                <a:chOff x="7162800" y="2286000"/>
                <a:chExt cx="533400" cy="1143000"/>
              </a:xfrm>
            </p:grpSpPr>
            <p:sp>
              <p:nvSpPr>
                <p:cNvPr id="139" name="Oval 13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Freeform 13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1" name="Freeform 140"/>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4649" name="Group 104"/>
              <p:cNvGrpSpPr>
                <a:grpSpLocks/>
              </p:cNvGrpSpPr>
              <p:nvPr/>
            </p:nvGrpSpPr>
            <p:grpSpPr bwMode="auto">
              <a:xfrm>
                <a:off x="2819400" y="3429000"/>
                <a:ext cx="533400" cy="1143000"/>
                <a:chOff x="7162800" y="2286000"/>
                <a:chExt cx="533400" cy="1143000"/>
              </a:xfrm>
            </p:grpSpPr>
            <p:sp>
              <p:nvSpPr>
                <p:cNvPr id="136" name="Oval 135"/>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Freeform 136"/>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8" name="Freeform 137"/>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4580" name="TextBox 226"/>
          <p:cNvSpPr txBox="1">
            <a:spLocks noChangeArrowheads="1"/>
          </p:cNvSpPr>
          <p:nvPr/>
        </p:nvSpPr>
        <p:spPr bwMode="auto">
          <a:xfrm>
            <a:off x="7391400" y="1600200"/>
            <a:ext cx="2439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HIGH Concentration</a:t>
            </a:r>
          </a:p>
        </p:txBody>
      </p:sp>
      <p:sp>
        <p:nvSpPr>
          <p:cNvPr id="24581" name="TextBox 227"/>
          <p:cNvSpPr txBox="1">
            <a:spLocks noChangeArrowheads="1"/>
          </p:cNvSpPr>
          <p:nvPr/>
        </p:nvSpPr>
        <p:spPr bwMode="auto">
          <a:xfrm>
            <a:off x="7477125" y="6259513"/>
            <a:ext cx="2352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LOW Concentration</a:t>
            </a:r>
          </a:p>
        </p:txBody>
      </p:sp>
      <p:cxnSp>
        <p:nvCxnSpPr>
          <p:cNvPr id="230" name="Straight Arrow Connector 229"/>
          <p:cNvCxnSpPr/>
          <p:nvPr/>
        </p:nvCxnSpPr>
        <p:spPr>
          <a:xfrm>
            <a:off x="2286000" y="2057400"/>
            <a:ext cx="76200" cy="1371600"/>
          </a:xfrm>
          <a:prstGeom prst="straightConnector1">
            <a:avLst/>
          </a:prstGeom>
          <a:ln w="76200">
            <a:solidFill>
              <a:srgbClr val="00B05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grpSp>
        <p:nvGrpSpPr>
          <p:cNvPr id="24583" name="Group 258"/>
          <p:cNvGrpSpPr>
            <a:grpSpLocks/>
          </p:cNvGrpSpPr>
          <p:nvPr/>
        </p:nvGrpSpPr>
        <p:grpSpPr bwMode="auto">
          <a:xfrm>
            <a:off x="2057400" y="1392238"/>
            <a:ext cx="314325" cy="512762"/>
            <a:chOff x="990600" y="2286000"/>
            <a:chExt cx="457200" cy="762000"/>
          </a:xfrm>
        </p:grpSpPr>
        <p:sp>
          <p:nvSpPr>
            <p:cNvPr id="256" name="Hexagon 255"/>
            <p:cNvSpPr/>
            <p:nvPr/>
          </p:nvSpPr>
          <p:spPr>
            <a:xfrm rot="1636838">
              <a:off x="990600" y="2590328"/>
              <a:ext cx="457200" cy="45767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58" name="Straight Connector 257"/>
            <p:cNvCxnSpPr>
              <a:stCxn id="256" idx="2"/>
            </p:cNvCxnSpPr>
            <p:nvPr/>
          </p:nvCxnSpPr>
          <p:spPr>
            <a:xfrm flipH="1" flipV="1">
              <a:off x="1219201" y="2286000"/>
              <a:ext cx="2308" cy="27837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84" name="Group 263"/>
          <p:cNvGrpSpPr>
            <a:grpSpLocks/>
          </p:cNvGrpSpPr>
          <p:nvPr/>
        </p:nvGrpSpPr>
        <p:grpSpPr bwMode="auto">
          <a:xfrm>
            <a:off x="5029200" y="3352800"/>
            <a:ext cx="1143000" cy="2514600"/>
            <a:chOff x="2819400" y="2362200"/>
            <a:chExt cx="1143000" cy="2667000"/>
          </a:xfrm>
        </p:grpSpPr>
        <p:sp>
          <p:nvSpPr>
            <p:cNvPr id="263" name="Rectangle 262"/>
            <p:cNvSpPr/>
            <p:nvPr/>
          </p:nvSpPr>
          <p:spPr>
            <a:xfrm>
              <a:off x="2819400" y="2515418"/>
              <a:ext cx="1143000" cy="2513782"/>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0" name="Oval 259"/>
            <p:cNvSpPr/>
            <p:nvPr/>
          </p:nvSpPr>
          <p:spPr>
            <a:xfrm>
              <a:off x="2819400" y="2362200"/>
              <a:ext cx="1143000" cy="228985"/>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1" name="Oval 260"/>
            <p:cNvSpPr/>
            <p:nvPr/>
          </p:nvSpPr>
          <p:spPr>
            <a:xfrm>
              <a:off x="3048000" y="2394191"/>
              <a:ext cx="685800" cy="15321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cxnSp>
        <p:nvCxnSpPr>
          <p:cNvPr id="267" name="Straight Arrow Connector 266"/>
          <p:cNvCxnSpPr/>
          <p:nvPr/>
        </p:nvCxnSpPr>
        <p:spPr>
          <a:xfrm flipV="1">
            <a:off x="2362200" y="2590800"/>
            <a:ext cx="685800" cy="838200"/>
          </a:xfrm>
          <a:prstGeom prst="straightConnector1">
            <a:avLst/>
          </a:prstGeom>
          <a:ln w="76200">
            <a:solidFill>
              <a:srgbClr val="00B05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71" name="Arc 270"/>
          <p:cNvSpPr/>
          <p:nvPr/>
        </p:nvSpPr>
        <p:spPr>
          <a:xfrm>
            <a:off x="4953000" y="2438400"/>
            <a:ext cx="457200" cy="4038600"/>
          </a:xfrm>
          <a:prstGeom prst="arc">
            <a:avLst>
              <a:gd name="adj1" fmla="val 16200000"/>
              <a:gd name="adj2" fmla="val 5325327"/>
            </a:avLst>
          </a:prstGeom>
          <a:ln w="76200">
            <a:solidFill>
              <a:srgbClr val="00B050"/>
            </a:solidFill>
            <a:prstDash val="sysDash"/>
            <a:headEnd type="none"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272" name="Straight Arrow Connector 271"/>
          <p:cNvCxnSpPr/>
          <p:nvPr/>
        </p:nvCxnSpPr>
        <p:spPr>
          <a:xfrm>
            <a:off x="7848600" y="2743200"/>
            <a:ext cx="990600" cy="762000"/>
          </a:xfrm>
          <a:prstGeom prst="straightConnector1">
            <a:avLst/>
          </a:prstGeom>
          <a:ln w="76200">
            <a:solidFill>
              <a:srgbClr val="00B05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flipV="1">
            <a:off x="8839200" y="3200400"/>
            <a:ext cx="990600" cy="304800"/>
          </a:xfrm>
          <a:prstGeom prst="straightConnector1">
            <a:avLst/>
          </a:prstGeom>
          <a:ln w="76200">
            <a:solidFill>
              <a:srgbClr val="00B05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grpSp>
        <p:nvGrpSpPr>
          <p:cNvPr id="24589" name="Group 276"/>
          <p:cNvGrpSpPr>
            <a:grpSpLocks/>
          </p:cNvGrpSpPr>
          <p:nvPr/>
        </p:nvGrpSpPr>
        <p:grpSpPr bwMode="auto">
          <a:xfrm rot="-5084627">
            <a:off x="4673600" y="1858963"/>
            <a:ext cx="307975" cy="523875"/>
            <a:chOff x="990600" y="2286000"/>
            <a:chExt cx="457200" cy="762000"/>
          </a:xfrm>
        </p:grpSpPr>
        <p:sp>
          <p:nvSpPr>
            <p:cNvPr id="278" name="Hexagon 277"/>
            <p:cNvSpPr/>
            <p:nvPr/>
          </p:nvSpPr>
          <p:spPr>
            <a:xfrm rot="1636838">
              <a:off x="1015288" y="2575305"/>
              <a:ext cx="457200" cy="457200"/>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79" name="Straight Connector 278"/>
            <p:cNvCxnSpPr>
              <a:stCxn id="278" idx="2"/>
            </p:cNvCxnSpPr>
            <p:nvPr/>
          </p:nvCxnSpPr>
          <p:spPr>
            <a:xfrm flipH="1" flipV="1">
              <a:off x="1263072" y="2264684"/>
              <a:ext cx="2357" cy="27709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80" name="Arc 279"/>
          <p:cNvSpPr/>
          <p:nvPr/>
        </p:nvSpPr>
        <p:spPr>
          <a:xfrm flipH="1">
            <a:off x="5791200" y="2514600"/>
            <a:ext cx="1143000" cy="4038600"/>
          </a:xfrm>
          <a:prstGeom prst="arc">
            <a:avLst>
              <a:gd name="adj1" fmla="val 16200000"/>
              <a:gd name="adj2" fmla="val 5120889"/>
            </a:avLst>
          </a:prstGeom>
          <a:ln w="76200">
            <a:solidFill>
              <a:srgbClr val="00B050"/>
            </a:solidFill>
            <a:prstDash val="sysDash"/>
            <a:headEnd type="none"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4591" name="Group 280"/>
          <p:cNvGrpSpPr>
            <a:grpSpLocks/>
          </p:cNvGrpSpPr>
          <p:nvPr/>
        </p:nvGrpSpPr>
        <p:grpSpPr bwMode="auto">
          <a:xfrm rot="-5084627">
            <a:off x="4768850" y="6418263"/>
            <a:ext cx="307975" cy="523875"/>
            <a:chOff x="990600" y="2286000"/>
            <a:chExt cx="457200" cy="762000"/>
          </a:xfrm>
        </p:grpSpPr>
        <p:sp>
          <p:nvSpPr>
            <p:cNvPr id="282" name="Hexagon 281"/>
            <p:cNvSpPr/>
            <p:nvPr/>
          </p:nvSpPr>
          <p:spPr>
            <a:xfrm rot="1636838">
              <a:off x="1015288" y="2575305"/>
              <a:ext cx="457200" cy="457200"/>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83" name="Straight Connector 282"/>
            <p:cNvCxnSpPr>
              <a:stCxn id="282" idx="2"/>
            </p:cNvCxnSpPr>
            <p:nvPr/>
          </p:nvCxnSpPr>
          <p:spPr>
            <a:xfrm flipH="1" flipV="1">
              <a:off x="1263072" y="2264684"/>
              <a:ext cx="2357" cy="27709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2" name="Group 283"/>
          <p:cNvGrpSpPr>
            <a:grpSpLocks/>
          </p:cNvGrpSpPr>
          <p:nvPr/>
        </p:nvGrpSpPr>
        <p:grpSpPr bwMode="auto">
          <a:xfrm rot="5400000">
            <a:off x="7499350" y="2251075"/>
            <a:ext cx="307975" cy="523875"/>
            <a:chOff x="990600" y="2286000"/>
            <a:chExt cx="457200" cy="762000"/>
          </a:xfrm>
        </p:grpSpPr>
        <p:sp>
          <p:nvSpPr>
            <p:cNvPr id="285" name="Hexagon 284"/>
            <p:cNvSpPr/>
            <p:nvPr/>
          </p:nvSpPr>
          <p:spPr>
            <a:xfrm rot="1636838">
              <a:off x="990600" y="2590800"/>
              <a:ext cx="457200" cy="457200"/>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86" name="Straight Connector 285"/>
            <p:cNvCxnSpPr>
              <a:stCxn id="285" idx="2"/>
            </p:cNvCxnSpPr>
            <p:nvPr/>
          </p:nvCxnSpPr>
          <p:spPr>
            <a:xfrm flipH="1" flipV="1">
              <a:off x="1219201" y="2286001"/>
              <a:ext cx="2356" cy="27709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3" name="Group 286"/>
          <p:cNvGrpSpPr>
            <a:grpSpLocks/>
          </p:cNvGrpSpPr>
          <p:nvPr/>
        </p:nvGrpSpPr>
        <p:grpSpPr bwMode="auto">
          <a:xfrm rot="9296346">
            <a:off x="6099175" y="1825625"/>
            <a:ext cx="312738" cy="512763"/>
            <a:chOff x="990600" y="2286000"/>
            <a:chExt cx="457200" cy="762000"/>
          </a:xfrm>
        </p:grpSpPr>
        <p:sp>
          <p:nvSpPr>
            <p:cNvPr id="288" name="Hexagon 287"/>
            <p:cNvSpPr/>
            <p:nvPr/>
          </p:nvSpPr>
          <p:spPr>
            <a:xfrm rot="1636838">
              <a:off x="993923" y="2586887"/>
              <a:ext cx="457200" cy="45767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89" name="Straight Connector 288"/>
            <p:cNvCxnSpPr>
              <a:stCxn id="288" idx="2"/>
            </p:cNvCxnSpPr>
            <p:nvPr/>
          </p:nvCxnSpPr>
          <p:spPr>
            <a:xfrm flipH="1" flipV="1">
              <a:off x="1226845" y="2285890"/>
              <a:ext cx="2322" cy="2783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4" name="Group 289"/>
          <p:cNvGrpSpPr>
            <a:grpSpLocks/>
          </p:cNvGrpSpPr>
          <p:nvPr/>
        </p:nvGrpSpPr>
        <p:grpSpPr bwMode="auto">
          <a:xfrm rot="9296346">
            <a:off x="6265863" y="6600825"/>
            <a:ext cx="314325" cy="514350"/>
            <a:chOff x="990600" y="2286000"/>
            <a:chExt cx="457200" cy="762000"/>
          </a:xfrm>
        </p:grpSpPr>
        <p:sp>
          <p:nvSpPr>
            <p:cNvPr id="291" name="Hexagon 290"/>
            <p:cNvSpPr/>
            <p:nvPr/>
          </p:nvSpPr>
          <p:spPr>
            <a:xfrm rot="1636838">
              <a:off x="991461" y="2592460"/>
              <a:ext cx="457200" cy="45625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92" name="Straight Connector 291"/>
            <p:cNvCxnSpPr>
              <a:stCxn id="291" idx="2"/>
            </p:cNvCxnSpPr>
            <p:nvPr/>
          </p:nvCxnSpPr>
          <p:spPr>
            <a:xfrm flipH="1" flipV="1">
              <a:off x="1236382" y="2313144"/>
              <a:ext cx="0" cy="27751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5" name="Group 292"/>
          <p:cNvGrpSpPr>
            <a:grpSpLocks/>
          </p:cNvGrpSpPr>
          <p:nvPr/>
        </p:nvGrpSpPr>
        <p:grpSpPr bwMode="auto">
          <a:xfrm>
            <a:off x="3657600" y="2916238"/>
            <a:ext cx="314325" cy="512762"/>
            <a:chOff x="990600" y="2286000"/>
            <a:chExt cx="457200" cy="762000"/>
          </a:xfrm>
        </p:grpSpPr>
        <p:sp>
          <p:nvSpPr>
            <p:cNvPr id="294" name="Hexagon 293"/>
            <p:cNvSpPr/>
            <p:nvPr/>
          </p:nvSpPr>
          <p:spPr>
            <a:xfrm rot="1636838">
              <a:off x="990600" y="2590328"/>
              <a:ext cx="457200" cy="45767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95" name="Straight Connector 294"/>
            <p:cNvCxnSpPr>
              <a:stCxn id="294" idx="2"/>
            </p:cNvCxnSpPr>
            <p:nvPr/>
          </p:nvCxnSpPr>
          <p:spPr>
            <a:xfrm flipH="1" flipV="1">
              <a:off x="1219201" y="2286000"/>
              <a:ext cx="2308" cy="27837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6" name="Group 295"/>
          <p:cNvGrpSpPr>
            <a:grpSpLocks/>
          </p:cNvGrpSpPr>
          <p:nvPr/>
        </p:nvGrpSpPr>
        <p:grpSpPr bwMode="auto">
          <a:xfrm rot="2500946">
            <a:off x="3327400" y="1401763"/>
            <a:ext cx="307975" cy="522287"/>
            <a:chOff x="990600" y="2286000"/>
            <a:chExt cx="457200" cy="762000"/>
          </a:xfrm>
        </p:grpSpPr>
        <p:sp>
          <p:nvSpPr>
            <p:cNvPr id="297" name="Hexagon 296"/>
            <p:cNvSpPr/>
            <p:nvPr/>
          </p:nvSpPr>
          <p:spPr>
            <a:xfrm rot="1636838">
              <a:off x="975194" y="2615158"/>
              <a:ext cx="457200" cy="45627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298" name="Straight Connector 297"/>
            <p:cNvCxnSpPr>
              <a:stCxn id="297" idx="2"/>
            </p:cNvCxnSpPr>
            <p:nvPr/>
          </p:nvCxnSpPr>
          <p:spPr>
            <a:xfrm flipH="1" flipV="1">
              <a:off x="1218888" y="2286931"/>
              <a:ext cx="2357" cy="2779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7" name="Group 298"/>
          <p:cNvGrpSpPr>
            <a:grpSpLocks/>
          </p:cNvGrpSpPr>
          <p:nvPr/>
        </p:nvGrpSpPr>
        <p:grpSpPr bwMode="auto">
          <a:xfrm rot="10568383">
            <a:off x="2903538" y="6029325"/>
            <a:ext cx="314325" cy="514350"/>
            <a:chOff x="990600" y="2286000"/>
            <a:chExt cx="457200" cy="762000"/>
          </a:xfrm>
        </p:grpSpPr>
        <p:sp>
          <p:nvSpPr>
            <p:cNvPr id="300" name="Hexagon 299"/>
            <p:cNvSpPr/>
            <p:nvPr/>
          </p:nvSpPr>
          <p:spPr>
            <a:xfrm rot="1636838">
              <a:off x="1007209" y="2607373"/>
              <a:ext cx="457200" cy="45625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01" name="Straight Connector 300"/>
            <p:cNvCxnSpPr>
              <a:stCxn id="300" idx="2"/>
            </p:cNvCxnSpPr>
            <p:nvPr/>
          </p:nvCxnSpPr>
          <p:spPr>
            <a:xfrm flipH="1" flipV="1">
              <a:off x="1273598" y="2301052"/>
              <a:ext cx="2310" cy="27751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4598" name="Group 301"/>
          <p:cNvGrpSpPr>
            <a:grpSpLocks/>
          </p:cNvGrpSpPr>
          <p:nvPr/>
        </p:nvGrpSpPr>
        <p:grpSpPr bwMode="auto">
          <a:xfrm rot="-9433319">
            <a:off x="3897313" y="1524000"/>
            <a:ext cx="314325" cy="512763"/>
            <a:chOff x="990600" y="2286000"/>
            <a:chExt cx="457200" cy="762000"/>
          </a:xfrm>
        </p:grpSpPr>
        <p:sp>
          <p:nvSpPr>
            <p:cNvPr id="303" name="Hexagon 302"/>
            <p:cNvSpPr/>
            <p:nvPr/>
          </p:nvSpPr>
          <p:spPr>
            <a:xfrm rot="1636838">
              <a:off x="1004364" y="2569148"/>
              <a:ext cx="457200" cy="45767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04" name="Straight Connector 303"/>
            <p:cNvCxnSpPr>
              <a:stCxn id="303" idx="2"/>
            </p:cNvCxnSpPr>
            <p:nvPr/>
          </p:nvCxnSpPr>
          <p:spPr>
            <a:xfrm flipH="1" flipV="1">
              <a:off x="1253641" y="2257953"/>
              <a:ext cx="2308" cy="2783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60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Facilitated Diffusion </a:t>
            </a:r>
          </a:p>
        </p:txBody>
      </p:sp>
      <p:sp>
        <p:nvSpPr>
          <p:cNvPr id="3" name="Content Placeholder 2"/>
          <p:cNvSpPr>
            <a:spLocks noGrp="1"/>
          </p:cNvSpPr>
          <p:nvPr>
            <p:ph idx="1"/>
          </p:nvPr>
        </p:nvSpPr>
        <p:spPr/>
        <p:txBody>
          <a:bodyPr>
            <a:normAutofit lnSpcReduction="10000"/>
          </a:bodyPr>
          <a:lstStyle/>
          <a:p>
            <a:pPr>
              <a:defRPr/>
            </a:pPr>
            <a:r>
              <a:rPr lang="en-US" dirty="0"/>
              <a:t>Facilitated Diffusion </a:t>
            </a:r>
            <a:r>
              <a:rPr lang="en-US" b="1" u="sng" dirty="0"/>
              <a:t>ALWAYS</a:t>
            </a:r>
            <a:r>
              <a:rPr lang="en-US" dirty="0"/>
              <a:t> moves from </a:t>
            </a:r>
            <a:br>
              <a:rPr lang="en-US" dirty="0"/>
            </a:br>
            <a:r>
              <a:rPr lang="en-US" dirty="0"/>
              <a:t>High Concentration </a:t>
            </a:r>
            <a:r>
              <a:rPr lang="en-US" dirty="0">
                <a:sym typeface="Wingdings" pitchFamily="2" charset="2"/>
              </a:rPr>
              <a:t> Low Concentration</a:t>
            </a:r>
            <a:br>
              <a:rPr lang="en-US" dirty="0">
                <a:sym typeface="Wingdings" pitchFamily="2" charset="2"/>
              </a:rPr>
            </a:br>
            <a:r>
              <a:rPr lang="en-US" dirty="0">
                <a:sym typeface="Wingdings" pitchFamily="2" charset="2"/>
              </a:rPr>
              <a:t>(</a:t>
            </a:r>
            <a:r>
              <a:rPr lang="en-US" i="1" dirty="0">
                <a:sym typeface="Wingdings" pitchFamily="2" charset="2"/>
              </a:rPr>
              <a:t>Down the concentration gradient</a:t>
            </a:r>
            <a:r>
              <a:rPr lang="en-US" dirty="0">
                <a:sym typeface="Wingdings" pitchFamily="2" charset="2"/>
              </a:rPr>
              <a:t>)</a:t>
            </a:r>
          </a:p>
          <a:p>
            <a:pPr>
              <a:defRPr/>
            </a:pPr>
            <a:endParaRPr lang="en-US" dirty="0">
              <a:sym typeface="Wingdings" pitchFamily="2" charset="2"/>
            </a:endParaRPr>
          </a:p>
          <a:p>
            <a:pPr>
              <a:defRPr/>
            </a:pPr>
            <a:r>
              <a:rPr lang="en-US" b="1" u="sng" dirty="0">
                <a:highlight>
                  <a:srgbClr val="FFFF00"/>
                </a:highlight>
                <a:sym typeface="Wingdings" pitchFamily="2" charset="2"/>
              </a:rPr>
              <a:t>Facilitated diffusion</a:t>
            </a:r>
            <a:r>
              <a:rPr lang="en-US" b="1" dirty="0">
                <a:highlight>
                  <a:srgbClr val="FFFF00"/>
                </a:highlight>
                <a:sym typeface="Wingdings" pitchFamily="2" charset="2"/>
              </a:rPr>
              <a:t> </a:t>
            </a:r>
            <a:r>
              <a:rPr lang="en-US" b="1" dirty="0">
                <a:sym typeface="Wingdings" pitchFamily="2" charset="2"/>
              </a:rPr>
              <a:t>- REQUIRES</a:t>
            </a:r>
            <a:r>
              <a:rPr lang="en-US" dirty="0">
                <a:sym typeface="Wingdings" pitchFamily="2" charset="2"/>
              </a:rPr>
              <a:t> a helper transport protein to get solute molecules across the phospholipid bilayer.</a:t>
            </a:r>
          </a:p>
          <a:p>
            <a:pPr>
              <a:defRPr/>
            </a:pPr>
            <a:endParaRPr lang="en-US" dirty="0">
              <a:sym typeface="Wingdings" pitchFamily="2" charset="2"/>
            </a:endParaRPr>
          </a:p>
          <a:p>
            <a:pPr>
              <a:defRPr/>
            </a:pPr>
            <a:r>
              <a:rPr lang="en-US" dirty="0">
                <a:sym typeface="Wingdings" pitchFamily="2" charset="2"/>
              </a:rPr>
              <a:t>Facilitated Diffusion </a:t>
            </a:r>
            <a:r>
              <a:rPr lang="en-US" b="1" u="sng" dirty="0">
                <a:sym typeface="Wingdings" pitchFamily="2" charset="2"/>
              </a:rPr>
              <a:t>NEVER</a:t>
            </a:r>
            <a:r>
              <a:rPr lang="en-US" dirty="0">
                <a:sym typeface="Wingdings" pitchFamily="2" charset="2"/>
              </a:rPr>
              <a:t> needs energy (ATP)</a:t>
            </a:r>
            <a:endParaRPr lang="en-US" dirty="0"/>
          </a:p>
        </p:txBody>
      </p:sp>
    </p:spTree>
    <p:extLst>
      <p:ext uri="{BB962C8B-B14F-4D97-AF65-F5344CB8AC3E}">
        <p14:creationId xmlns:p14="http://schemas.microsoft.com/office/powerpoint/2010/main" val="417869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Facilitated Diffusion </a:t>
            </a:r>
          </a:p>
        </p:txBody>
      </p:sp>
      <p:sp>
        <p:nvSpPr>
          <p:cNvPr id="26627" name="Content Placeholder 2"/>
          <p:cNvSpPr>
            <a:spLocks noGrp="1"/>
          </p:cNvSpPr>
          <p:nvPr>
            <p:ph idx="1"/>
          </p:nvPr>
        </p:nvSpPr>
        <p:spPr/>
        <p:txBody>
          <a:bodyPr/>
          <a:lstStyle/>
          <a:p>
            <a:r>
              <a:rPr lang="en-US" altLang="en-US"/>
              <a:t>The </a:t>
            </a:r>
            <a:r>
              <a:rPr lang="en-US" altLang="en-US" b="1"/>
              <a:t>solute</a:t>
            </a:r>
            <a:r>
              <a:rPr lang="en-US" altLang="en-US"/>
              <a:t> molecules are either </a:t>
            </a:r>
            <a:r>
              <a:rPr lang="en-US" altLang="en-US" b="1"/>
              <a:t>Too BIG </a:t>
            </a:r>
            <a:r>
              <a:rPr lang="en-US" altLang="en-US"/>
              <a:t>or </a:t>
            </a:r>
            <a:r>
              <a:rPr lang="en-US" altLang="en-US" b="1"/>
              <a:t>Too HYDROPHILIC </a:t>
            </a:r>
            <a:r>
              <a:rPr lang="en-US" altLang="en-US"/>
              <a:t>to cross the lipid area of the phospholipid bilayer</a:t>
            </a:r>
          </a:p>
          <a:p>
            <a:endParaRPr lang="en-US" altLang="en-US"/>
          </a:p>
          <a:p>
            <a:r>
              <a:rPr lang="en-US" altLang="en-US"/>
              <a:t>Transport proteins act as a tunnel that solutes travel through. </a:t>
            </a:r>
          </a:p>
        </p:txBody>
      </p:sp>
    </p:spTree>
    <p:extLst>
      <p:ext uri="{BB962C8B-B14F-4D97-AF65-F5344CB8AC3E}">
        <p14:creationId xmlns:p14="http://schemas.microsoft.com/office/powerpoint/2010/main" val="2837809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Picture for </a:t>
            </a:r>
            <a:r>
              <a:rPr lang="en-US" b="1" i="1" dirty="0"/>
              <a:t>Osmosis</a:t>
            </a:r>
            <a:endParaRPr lang="en-US" i="1" dirty="0"/>
          </a:p>
        </p:txBody>
      </p:sp>
      <p:grpSp>
        <p:nvGrpSpPr>
          <p:cNvPr id="27651" name="Group 213"/>
          <p:cNvGrpSpPr>
            <a:grpSpLocks/>
          </p:cNvGrpSpPr>
          <p:nvPr/>
        </p:nvGrpSpPr>
        <p:grpSpPr bwMode="auto">
          <a:xfrm>
            <a:off x="2057400" y="3417888"/>
            <a:ext cx="8153400" cy="2286000"/>
            <a:chOff x="533400" y="3505200"/>
            <a:chExt cx="8153400" cy="2286000"/>
          </a:xfrm>
        </p:grpSpPr>
        <p:grpSp>
          <p:nvGrpSpPr>
            <p:cNvPr id="27733" name="Group 3"/>
            <p:cNvGrpSpPr>
              <a:grpSpLocks/>
            </p:cNvGrpSpPr>
            <p:nvPr/>
          </p:nvGrpSpPr>
          <p:grpSpPr bwMode="auto">
            <a:xfrm>
              <a:off x="533400" y="3505200"/>
              <a:ext cx="8153400" cy="1371600"/>
              <a:chOff x="685800" y="3200400"/>
              <a:chExt cx="8153400" cy="1371600"/>
            </a:xfrm>
          </p:grpSpPr>
          <p:grpSp>
            <p:nvGrpSpPr>
              <p:cNvPr id="27839" name="Group 6"/>
              <p:cNvGrpSpPr>
                <a:grpSpLocks/>
              </p:cNvGrpSpPr>
              <p:nvPr/>
            </p:nvGrpSpPr>
            <p:grpSpPr bwMode="auto">
              <a:xfrm>
                <a:off x="685800" y="3276600"/>
                <a:ext cx="533400" cy="1143000"/>
                <a:chOff x="7162800" y="2286000"/>
                <a:chExt cx="533400" cy="1143000"/>
              </a:xfrm>
            </p:grpSpPr>
            <p:sp>
              <p:nvSpPr>
                <p:cNvPr id="106"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0" name="Group 8"/>
              <p:cNvGrpSpPr>
                <a:grpSpLocks/>
              </p:cNvGrpSpPr>
              <p:nvPr/>
            </p:nvGrpSpPr>
            <p:grpSpPr bwMode="auto">
              <a:xfrm>
                <a:off x="1143000" y="3276600"/>
                <a:ext cx="533400" cy="1143000"/>
                <a:chOff x="7162800" y="2286000"/>
                <a:chExt cx="533400" cy="1143000"/>
              </a:xfrm>
            </p:grpSpPr>
            <p:sp>
              <p:nvSpPr>
                <p:cNvPr id="103"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5"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1" name="Group 12"/>
              <p:cNvGrpSpPr>
                <a:grpSpLocks/>
              </p:cNvGrpSpPr>
              <p:nvPr/>
            </p:nvGrpSpPr>
            <p:grpSpPr bwMode="auto">
              <a:xfrm>
                <a:off x="1447800" y="3276600"/>
                <a:ext cx="533400" cy="1143000"/>
                <a:chOff x="7162800" y="2286000"/>
                <a:chExt cx="533400" cy="1143000"/>
              </a:xfrm>
            </p:grpSpPr>
            <p:sp>
              <p:nvSpPr>
                <p:cNvPr id="100"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1"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2"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2" name="Group 16"/>
              <p:cNvGrpSpPr>
                <a:grpSpLocks/>
              </p:cNvGrpSpPr>
              <p:nvPr/>
            </p:nvGrpSpPr>
            <p:grpSpPr bwMode="auto">
              <a:xfrm>
                <a:off x="1905000" y="3276600"/>
                <a:ext cx="533400" cy="1143000"/>
                <a:chOff x="7162800" y="2286000"/>
                <a:chExt cx="533400" cy="1143000"/>
              </a:xfrm>
            </p:grpSpPr>
            <p:sp>
              <p:nvSpPr>
                <p:cNvPr id="97"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8"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9"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3" name="Group 20"/>
              <p:cNvGrpSpPr>
                <a:grpSpLocks/>
              </p:cNvGrpSpPr>
              <p:nvPr/>
            </p:nvGrpSpPr>
            <p:grpSpPr bwMode="auto">
              <a:xfrm>
                <a:off x="2286000" y="3352800"/>
                <a:ext cx="533400" cy="1143000"/>
                <a:chOff x="7162800" y="2286000"/>
                <a:chExt cx="533400" cy="1143000"/>
              </a:xfrm>
            </p:grpSpPr>
            <p:sp>
              <p:nvSpPr>
                <p:cNvPr id="94"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4" name="Group 24"/>
              <p:cNvGrpSpPr>
                <a:grpSpLocks/>
              </p:cNvGrpSpPr>
              <p:nvPr/>
            </p:nvGrpSpPr>
            <p:grpSpPr bwMode="auto">
              <a:xfrm>
                <a:off x="2590800" y="3276600"/>
                <a:ext cx="533400" cy="1143000"/>
                <a:chOff x="7162800" y="2286000"/>
                <a:chExt cx="533400" cy="1143000"/>
              </a:xfrm>
            </p:grpSpPr>
            <p:sp>
              <p:nvSpPr>
                <p:cNvPr id="91"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2"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3"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5" name="Group 28"/>
              <p:cNvGrpSpPr>
                <a:grpSpLocks/>
              </p:cNvGrpSpPr>
              <p:nvPr/>
            </p:nvGrpSpPr>
            <p:grpSpPr bwMode="auto">
              <a:xfrm>
                <a:off x="3048000" y="3276600"/>
                <a:ext cx="533400" cy="1143000"/>
                <a:chOff x="7162800" y="2286000"/>
                <a:chExt cx="533400" cy="1143000"/>
              </a:xfrm>
            </p:grpSpPr>
            <p:sp>
              <p:nvSpPr>
                <p:cNvPr id="88" name="Oval 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9" name="Freeform 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0" name="Freeform 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6" name="Group 32"/>
              <p:cNvGrpSpPr>
                <a:grpSpLocks/>
              </p:cNvGrpSpPr>
              <p:nvPr/>
            </p:nvGrpSpPr>
            <p:grpSpPr bwMode="auto">
              <a:xfrm>
                <a:off x="3505200" y="3352800"/>
                <a:ext cx="533400" cy="1143000"/>
                <a:chOff x="7162800" y="2286000"/>
                <a:chExt cx="533400" cy="1143000"/>
              </a:xfrm>
            </p:grpSpPr>
            <p:sp>
              <p:nvSpPr>
                <p:cNvPr id="85" name="Oval 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Freeform 8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7" name="Freeform 8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7" name="Group 36"/>
              <p:cNvGrpSpPr>
                <a:grpSpLocks/>
              </p:cNvGrpSpPr>
              <p:nvPr/>
            </p:nvGrpSpPr>
            <p:grpSpPr bwMode="auto">
              <a:xfrm>
                <a:off x="914400" y="34290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8" name="Group 40"/>
              <p:cNvGrpSpPr>
                <a:grpSpLocks/>
              </p:cNvGrpSpPr>
              <p:nvPr/>
            </p:nvGrpSpPr>
            <p:grpSpPr bwMode="auto">
              <a:xfrm>
                <a:off x="3657600" y="3276600"/>
                <a:ext cx="533400" cy="1143000"/>
                <a:chOff x="7162800" y="2286000"/>
                <a:chExt cx="533400" cy="1143000"/>
              </a:xfrm>
            </p:grpSpPr>
            <p:sp>
              <p:nvSpPr>
                <p:cNvPr id="79" name="Oval 7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0" name="Freeform 7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1" name="Freeform 8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49" name="Group 44"/>
              <p:cNvGrpSpPr>
                <a:grpSpLocks/>
              </p:cNvGrpSpPr>
              <p:nvPr/>
            </p:nvGrpSpPr>
            <p:grpSpPr bwMode="auto">
              <a:xfrm>
                <a:off x="4038600" y="3276600"/>
                <a:ext cx="533400" cy="1143000"/>
                <a:chOff x="7162800" y="2286000"/>
                <a:chExt cx="533400" cy="1143000"/>
              </a:xfrm>
            </p:grpSpPr>
            <p:sp>
              <p:nvSpPr>
                <p:cNvPr id="76" name="Oval 7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7" name="Freeform 7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8" name="Freeform 7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0" name="Group 48"/>
              <p:cNvGrpSpPr>
                <a:grpSpLocks/>
              </p:cNvGrpSpPr>
              <p:nvPr/>
            </p:nvGrpSpPr>
            <p:grpSpPr bwMode="auto">
              <a:xfrm>
                <a:off x="4495800" y="3276600"/>
                <a:ext cx="533400" cy="1143000"/>
                <a:chOff x="7162800" y="2286000"/>
                <a:chExt cx="533400" cy="1143000"/>
              </a:xfrm>
            </p:grpSpPr>
            <p:sp>
              <p:nvSpPr>
                <p:cNvPr id="73" name="Oval 7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4" name="Freeform 7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5" name="Freeform 7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1" name="Group 52"/>
              <p:cNvGrpSpPr>
                <a:grpSpLocks/>
              </p:cNvGrpSpPr>
              <p:nvPr/>
            </p:nvGrpSpPr>
            <p:grpSpPr bwMode="auto">
              <a:xfrm>
                <a:off x="4953000" y="33528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2" name="Group 56"/>
              <p:cNvGrpSpPr>
                <a:grpSpLocks/>
              </p:cNvGrpSpPr>
              <p:nvPr/>
            </p:nvGrpSpPr>
            <p:grpSpPr bwMode="auto">
              <a:xfrm>
                <a:off x="4724400" y="3200400"/>
                <a:ext cx="533400" cy="1143000"/>
                <a:chOff x="7162800" y="2286000"/>
                <a:chExt cx="533400" cy="1143000"/>
              </a:xfrm>
            </p:grpSpPr>
            <p:sp>
              <p:nvSpPr>
                <p:cNvPr id="67" name="Oval 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8" name="Freeform 6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9" name="Freeform 6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3" name="Group 60"/>
              <p:cNvGrpSpPr>
                <a:grpSpLocks/>
              </p:cNvGrpSpPr>
              <p:nvPr/>
            </p:nvGrpSpPr>
            <p:grpSpPr bwMode="auto">
              <a:xfrm>
                <a:off x="5334000" y="3352800"/>
                <a:ext cx="533400" cy="1143000"/>
                <a:chOff x="7162800" y="2286000"/>
                <a:chExt cx="533400" cy="1143000"/>
              </a:xfrm>
            </p:grpSpPr>
            <p:sp>
              <p:nvSpPr>
                <p:cNvPr id="64" name="Oval 6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5" name="Freeform 6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6" name="Freeform 6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4" name="Group 64"/>
              <p:cNvGrpSpPr>
                <a:grpSpLocks/>
              </p:cNvGrpSpPr>
              <p:nvPr/>
            </p:nvGrpSpPr>
            <p:grpSpPr bwMode="auto">
              <a:xfrm>
                <a:off x="5715000" y="3200400"/>
                <a:ext cx="533400" cy="1143000"/>
                <a:chOff x="7162800" y="2286000"/>
                <a:chExt cx="533400" cy="1143000"/>
              </a:xfrm>
            </p:grpSpPr>
            <p:sp>
              <p:nvSpPr>
                <p:cNvPr id="61" name="Oval 6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Freeform 6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3" name="Freeform 6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5" name="Group 68"/>
              <p:cNvGrpSpPr>
                <a:grpSpLocks/>
              </p:cNvGrpSpPr>
              <p:nvPr/>
            </p:nvGrpSpPr>
            <p:grpSpPr bwMode="auto">
              <a:xfrm>
                <a:off x="6019800" y="32766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6" name="Group 72"/>
              <p:cNvGrpSpPr>
                <a:grpSpLocks/>
              </p:cNvGrpSpPr>
              <p:nvPr/>
            </p:nvGrpSpPr>
            <p:grpSpPr bwMode="auto">
              <a:xfrm>
                <a:off x="6400800" y="3352800"/>
                <a:ext cx="533400" cy="1143000"/>
                <a:chOff x="7162800" y="2286000"/>
                <a:chExt cx="533400" cy="1143000"/>
              </a:xfrm>
            </p:grpSpPr>
            <p:sp>
              <p:nvSpPr>
                <p:cNvPr id="55" name="Oval 5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Freeform 5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7" name="Freeform 5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7" name="Group 76"/>
              <p:cNvGrpSpPr>
                <a:grpSpLocks/>
              </p:cNvGrpSpPr>
              <p:nvPr/>
            </p:nvGrpSpPr>
            <p:grpSpPr bwMode="auto">
              <a:xfrm>
                <a:off x="6629400" y="3352800"/>
                <a:ext cx="533400" cy="1143000"/>
                <a:chOff x="7162800" y="2286000"/>
                <a:chExt cx="533400" cy="1143000"/>
              </a:xfrm>
            </p:grpSpPr>
            <p:sp>
              <p:nvSpPr>
                <p:cNvPr id="52" name="Oval 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 name="Freeform 5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4" name="Freeform 5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8" name="Group 80"/>
              <p:cNvGrpSpPr>
                <a:grpSpLocks/>
              </p:cNvGrpSpPr>
              <p:nvPr/>
            </p:nvGrpSpPr>
            <p:grpSpPr bwMode="auto">
              <a:xfrm>
                <a:off x="6934200" y="3200400"/>
                <a:ext cx="533400" cy="1143000"/>
                <a:chOff x="7162800" y="2286000"/>
                <a:chExt cx="533400" cy="1143000"/>
              </a:xfrm>
            </p:grpSpPr>
            <p:sp>
              <p:nvSpPr>
                <p:cNvPr id="49" name="Oval 4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 name="Freeform 4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 name="Freeform 5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59" name="Group 84"/>
              <p:cNvGrpSpPr>
                <a:grpSpLocks/>
              </p:cNvGrpSpPr>
              <p:nvPr/>
            </p:nvGrpSpPr>
            <p:grpSpPr bwMode="auto">
              <a:xfrm>
                <a:off x="7239000" y="34290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60" name="Group 88"/>
              <p:cNvGrpSpPr>
                <a:grpSpLocks/>
              </p:cNvGrpSpPr>
              <p:nvPr/>
            </p:nvGrpSpPr>
            <p:grpSpPr bwMode="auto">
              <a:xfrm>
                <a:off x="7391400" y="3276600"/>
                <a:ext cx="533400" cy="1143000"/>
                <a:chOff x="7162800" y="2286000"/>
                <a:chExt cx="533400" cy="1143000"/>
              </a:xfrm>
            </p:grpSpPr>
            <p:sp>
              <p:nvSpPr>
                <p:cNvPr id="43" name="Oval 4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4" name="Freeform 4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5" name="Freeform 4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61" name="Group 92"/>
              <p:cNvGrpSpPr>
                <a:grpSpLocks/>
              </p:cNvGrpSpPr>
              <p:nvPr/>
            </p:nvGrpSpPr>
            <p:grpSpPr bwMode="auto">
              <a:xfrm>
                <a:off x="7772400" y="3429000"/>
                <a:ext cx="533400" cy="1143000"/>
                <a:chOff x="7162800" y="2286000"/>
                <a:chExt cx="533400" cy="1143000"/>
              </a:xfrm>
            </p:grpSpPr>
            <p:sp>
              <p:nvSpPr>
                <p:cNvPr id="40" name="Oval 3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Freeform 4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2" name="Freeform 4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62" name="Group 96"/>
              <p:cNvGrpSpPr>
                <a:grpSpLocks/>
              </p:cNvGrpSpPr>
              <p:nvPr/>
            </p:nvGrpSpPr>
            <p:grpSpPr bwMode="auto">
              <a:xfrm>
                <a:off x="8077200" y="3429000"/>
                <a:ext cx="533400" cy="1143000"/>
                <a:chOff x="7162800" y="2286000"/>
                <a:chExt cx="533400" cy="1143000"/>
              </a:xfrm>
            </p:grpSpPr>
            <p:sp>
              <p:nvSpPr>
                <p:cNvPr id="37" name="Oval 3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Freeform 3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9" name="Freeform 3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63" name="Group 100"/>
              <p:cNvGrpSpPr>
                <a:grpSpLocks/>
              </p:cNvGrpSpPr>
              <p:nvPr/>
            </p:nvGrpSpPr>
            <p:grpSpPr bwMode="auto">
              <a:xfrm>
                <a:off x="83058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864" name="Group 104"/>
              <p:cNvGrpSpPr>
                <a:grpSpLocks/>
              </p:cNvGrpSpPr>
              <p:nvPr/>
            </p:nvGrpSpPr>
            <p:grpSpPr bwMode="auto">
              <a:xfrm>
                <a:off x="2819400" y="3429000"/>
                <a:ext cx="533400" cy="1143000"/>
                <a:chOff x="7162800" y="2286000"/>
                <a:chExt cx="533400" cy="1143000"/>
              </a:xfrm>
            </p:grpSpPr>
            <p:sp>
              <p:nvSpPr>
                <p:cNvPr id="31" name="Oval 3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 name="Freeform 3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Freeform 3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27734" name="Group 108"/>
            <p:cNvGrpSpPr>
              <a:grpSpLocks/>
            </p:cNvGrpSpPr>
            <p:nvPr/>
          </p:nvGrpSpPr>
          <p:grpSpPr bwMode="auto">
            <a:xfrm rot="10800000">
              <a:off x="533400" y="4419600"/>
              <a:ext cx="8153400" cy="1371600"/>
              <a:chOff x="685800" y="3200400"/>
              <a:chExt cx="8153400" cy="1371600"/>
            </a:xfrm>
          </p:grpSpPr>
          <p:grpSp>
            <p:nvGrpSpPr>
              <p:cNvPr id="27735" name="Group 6"/>
              <p:cNvGrpSpPr>
                <a:grpSpLocks/>
              </p:cNvGrpSpPr>
              <p:nvPr/>
            </p:nvGrpSpPr>
            <p:grpSpPr bwMode="auto">
              <a:xfrm>
                <a:off x="685800" y="3276600"/>
                <a:ext cx="533400" cy="1143000"/>
                <a:chOff x="7162800" y="2286000"/>
                <a:chExt cx="533400" cy="1143000"/>
              </a:xfrm>
            </p:grpSpPr>
            <p:sp>
              <p:nvSpPr>
                <p:cNvPr id="211"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2"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3"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36" name="Group 8"/>
              <p:cNvGrpSpPr>
                <a:grpSpLocks/>
              </p:cNvGrpSpPr>
              <p:nvPr/>
            </p:nvGrpSpPr>
            <p:grpSpPr bwMode="auto">
              <a:xfrm>
                <a:off x="1143000" y="3276600"/>
                <a:ext cx="533400" cy="1143000"/>
                <a:chOff x="7162800" y="2286000"/>
                <a:chExt cx="533400" cy="1143000"/>
              </a:xfrm>
            </p:grpSpPr>
            <p:sp>
              <p:nvSpPr>
                <p:cNvPr id="208"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9"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0"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37" name="Group 12"/>
              <p:cNvGrpSpPr>
                <a:grpSpLocks/>
              </p:cNvGrpSpPr>
              <p:nvPr/>
            </p:nvGrpSpPr>
            <p:grpSpPr bwMode="auto">
              <a:xfrm>
                <a:off x="1447800" y="3276600"/>
                <a:ext cx="533400" cy="1143000"/>
                <a:chOff x="7162800" y="2286000"/>
                <a:chExt cx="533400" cy="1143000"/>
              </a:xfrm>
            </p:grpSpPr>
            <p:sp>
              <p:nvSpPr>
                <p:cNvPr id="205"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7"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38" name="Group 16"/>
              <p:cNvGrpSpPr>
                <a:grpSpLocks/>
              </p:cNvGrpSpPr>
              <p:nvPr/>
            </p:nvGrpSpPr>
            <p:grpSpPr bwMode="auto">
              <a:xfrm>
                <a:off x="1905000" y="3276600"/>
                <a:ext cx="533400" cy="1143000"/>
                <a:chOff x="7162800" y="2286000"/>
                <a:chExt cx="533400" cy="1143000"/>
              </a:xfrm>
            </p:grpSpPr>
            <p:sp>
              <p:nvSpPr>
                <p:cNvPr id="202"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4"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39" name="Group 20"/>
              <p:cNvGrpSpPr>
                <a:grpSpLocks/>
              </p:cNvGrpSpPr>
              <p:nvPr/>
            </p:nvGrpSpPr>
            <p:grpSpPr bwMode="auto">
              <a:xfrm>
                <a:off x="2286000" y="3352800"/>
                <a:ext cx="533400" cy="1143000"/>
                <a:chOff x="7162800" y="2286000"/>
                <a:chExt cx="533400" cy="1143000"/>
              </a:xfrm>
            </p:grpSpPr>
            <p:sp>
              <p:nvSpPr>
                <p:cNvPr id="199"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0"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1"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0" name="Group 24"/>
              <p:cNvGrpSpPr>
                <a:grpSpLocks/>
              </p:cNvGrpSpPr>
              <p:nvPr/>
            </p:nvGrpSpPr>
            <p:grpSpPr bwMode="auto">
              <a:xfrm>
                <a:off x="2590800" y="3276600"/>
                <a:ext cx="533400" cy="1143000"/>
                <a:chOff x="7162800" y="2286000"/>
                <a:chExt cx="533400" cy="1143000"/>
              </a:xfrm>
            </p:grpSpPr>
            <p:sp>
              <p:nvSpPr>
                <p:cNvPr id="19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8"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1" name="Group 28"/>
              <p:cNvGrpSpPr>
                <a:grpSpLocks/>
              </p:cNvGrpSpPr>
              <p:nvPr/>
            </p:nvGrpSpPr>
            <p:grpSpPr bwMode="auto">
              <a:xfrm>
                <a:off x="3048000" y="3276600"/>
                <a:ext cx="533400" cy="1143000"/>
                <a:chOff x="7162800" y="2286000"/>
                <a:chExt cx="533400" cy="1143000"/>
              </a:xfrm>
            </p:grpSpPr>
            <p:sp>
              <p:nvSpPr>
                <p:cNvPr id="193" name="Oval 19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 name="Freeform 19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5" name="Freeform 19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2" name="Group 32"/>
              <p:cNvGrpSpPr>
                <a:grpSpLocks/>
              </p:cNvGrpSpPr>
              <p:nvPr/>
            </p:nvGrpSpPr>
            <p:grpSpPr bwMode="auto">
              <a:xfrm>
                <a:off x="3505200" y="3352800"/>
                <a:ext cx="533400" cy="1143000"/>
                <a:chOff x="7162800" y="2286000"/>
                <a:chExt cx="533400" cy="1143000"/>
              </a:xfrm>
            </p:grpSpPr>
            <p:sp>
              <p:nvSpPr>
                <p:cNvPr id="190" name="Oval 189"/>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1" name="Freeform 190"/>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2" name="Freeform 191"/>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3" name="Group 36"/>
              <p:cNvGrpSpPr>
                <a:grpSpLocks/>
              </p:cNvGrpSpPr>
              <p:nvPr/>
            </p:nvGrpSpPr>
            <p:grpSpPr bwMode="auto">
              <a:xfrm>
                <a:off x="914400" y="3429000"/>
                <a:ext cx="533400" cy="1143000"/>
                <a:chOff x="7162800" y="2286000"/>
                <a:chExt cx="533400" cy="1143000"/>
              </a:xfrm>
            </p:grpSpPr>
            <p:sp>
              <p:nvSpPr>
                <p:cNvPr id="187" name="Oval 18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8" name="Freeform 18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9" name="Freeform 18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4" name="Group 40"/>
              <p:cNvGrpSpPr>
                <a:grpSpLocks/>
              </p:cNvGrpSpPr>
              <p:nvPr/>
            </p:nvGrpSpPr>
            <p:grpSpPr bwMode="auto">
              <a:xfrm>
                <a:off x="3657600" y="3276600"/>
                <a:ext cx="533400" cy="1143000"/>
                <a:chOff x="7162800" y="2286000"/>
                <a:chExt cx="533400" cy="1143000"/>
              </a:xfrm>
            </p:grpSpPr>
            <p:sp>
              <p:nvSpPr>
                <p:cNvPr id="184" name="Oval 18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5" name="Freeform 18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6" name="Freeform 18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5" name="Group 44"/>
              <p:cNvGrpSpPr>
                <a:grpSpLocks/>
              </p:cNvGrpSpPr>
              <p:nvPr/>
            </p:nvGrpSpPr>
            <p:grpSpPr bwMode="auto">
              <a:xfrm>
                <a:off x="4038600" y="3276600"/>
                <a:ext cx="533400" cy="1143000"/>
                <a:chOff x="7162800" y="2286000"/>
                <a:chExt cx="533400" cy="1143000"/>
              </a:xfrm>
            </p:grpSpPr>
            <p:sp>
              <p:nvSpPr>
                <p:cNvPr id="181" name="Oval 18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2" name="Freeform 18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3" name="Freeform 18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6" name="Group 48"/>
              <p:cNvGrpSpPr>
                <a:grpSpLocks/>
              </p:cNvGrpSpPr>
              <p:nvPr/>
            </p:nvGrpSpPr>
            <p:grpSpPr bwMode="auto">
              <a:xfrm>
                <a:off x="4495800" y="3276600"/>
                <a:ext cx="533400" cy="1143000"/>
                <a:chOff x="7162800" y="2286000"/>
                <a:chExt cx="533400" cy="1143000"/>
              </a:xfrm>
            </p:grpSpPr>
            <p:sp>
              <p:nvSpPr>
                <p:cNvPr id="178" name="Oval 177"/>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9" name="Freeform 178"/>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0" name="Freeform 179"/>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7" name="Group 52"/>
              <p:cNvGrpSpPr>
                <a:grpSpLocks/>
              </p:cNvGrpSpPr>
              <p:nvPr/>
            </p:nvGrpSpPr>
            <p:grpSpPr bwMode="auto">
              <a:xfrm>
                <a:off x="4953000" y="3352800"/>
                <a:ext cx="533400" cy="1143000"/>
                <a:chOff x="7162800" y="2286000"/>
                <a:chExt cx="533400" cy="1143000"/>
              </a:xfrm>
            </p:grpSpPr>
            <p:sp>
              <p:nvSpPr>
                <p:cNvPr id="175" name="Oval 174"/>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6" name="Freeform 175"/>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7" name="Freeform 176"/>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8" name="Group 56"/>
              <p:cNvGrpSpPr>
                <a:grpSpLocks/>
              </p:cNvGrpSpPr>
              <p:nvPr/>
            </p:nvGrpSpPr>
            <p:grpSpPr bwMode="auto">
              <a:xfrm>
                <a:off x="4724400" y="3200400"/>
                <a:ext cx="533400" cy="1143000"/>
                <a:chOff x="7162800" y="2286000"/>
                <a:chExt cx="533400" cy="1143000"/>
              </a:xfrm>
            </p:grpSpPr>
            <p:sp>
              <p:nvSpPr>
                <p:cNvPr id="172" name="Oval 171"/>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3" name="Freeform 172"/>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4" name="Freeform 173"/>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49" name="Group 60"/>
              <p:cNvGrpSpPr>
                <a:grpSpLocks/>
              </p:cNvGrpSpPr>
              <p:nvPr/>
            </p:nvGrpSpPr>
            <p:grpSpPr bwMode="auto">
              <a:xfrm>
                <a:off x="5334000" y="3352800"/>
                <a:ext cx="533400" cy="1143000"/>
                <a:chOff x="7162800" y="2286000"/>
                <a:chExt cx="533400" cy="1143000"/>
              </a:xfrm>
            </p:grpSpPr>
            <p:sp>
              <p:nvSpPr>
                <p:cNvPr id="169" name="Oval 168"/>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0" name="Freeform 169"/>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1" name="Freeform 170"/>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0" name="Group 64"/>
              <p:cNvGrpSpPr>
                <a:grpSpLocks/>
              </p:cNvGrpSpPr>
              <p:nvPr/>
            </p:nvGrpSpPr>
            <p:grpSpPr bwMode="auto">
              <a:xfrm>
                <a:off x="5715000" y="3200400"/>
                <a:ext cx="533400" cy="1143000"/>
                <a:chOff x="7162800" y="2286000"/>
                <a:chExt cx="533400" cy="1143000"/>
              </a:xfrm>
            </p:grpSpPr>
            <p:sp>
              <p:nvSpPr>
                <p:cNvPr id="166" name="Oval 165"/>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7" name="Freeform 166"/>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8" name="Freeform 167"/>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1" name="Group 68"/>
              <p:cNvGrpSpPr>
                <a:grpSpLocks/>
              </p:cNvGrpSpPr>
              <p:nvPr/>
            </p:nvGrpSpPr>
            <p:grpSpPr bwMode="auto">
              <a:xfrm>
                <a:off x="6019800" y="3276600"/>
                <a:ext cx="533400" cy="1143000"/>
                <a:chOff x="7162800" y="2286000"/>
                <a:chExt cx="533400" cy="1143000"/>
              </a:xfrm>
            </p:grpSpPr>
            <p:sp>
              <p:nvSpPr>
                <p:cNvPr id="163" name="Oval 16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4" name="Freeform 16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5" name="Freeform 16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2" name="Group 72"/>
              <p:cNvGrpSpPr>
                <a:grpSpLocks/>
              </p:cNvGrpSpPr>
              <p:nvPr/>
            </p:nvGrpSpPr>
            <p:grpSpPr bwMode="auto">
              <a:xfrm>
                <a:off x="6400800" y="3352800"/>
                <a:ext cx="533400" cy="1143000"/>
                <a:chOff x="7162800" y="2286000"/>
                <a:chExt cx="533400" cy="1143000"/>
              </a:xfrm>
            </p:grpSpPr>
            <p:sp>
              <p:nvSpPr>
                <p:cNvPr id="160" name="Oval 159"/>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Freeform 160"/>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2" name="Freeform 161"/>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3" name="Group 76"/>
              <p:cNvGrpSpPr>
                <a:grpSpLocks/>
              </p:cNvGrpSpPr>
              <p:nvPr/>
            </p:nvGrpSpPr>
            <p:grpSpPr bwMode="auto">
              <a:xfrm>
                <a:off x="6629400" y="3352800"/>
                <a:ext cx="533400" cy="1143000"/>
                <a:chOff x="7162800" y="2286000"/>
                <a:chExt cx="533400" cy="1143000"/>
              </a:xfrm>
            </p:grpSpPr>
            <p:sp>
              <p:nvSpPr>
                <p:cNvPr id="157" name="Oval 156"/>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8" name="Freeform 157"/>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9" name="Freeform 158"/>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4" name="Group 80"/>
              <p:cNvGrpSpPr>
                <a:grpSpLocks/>
              </p:cNvGrpSpPr>
              <p:nvPr/>
            </p:nvGrpSpPr>
            <p:grpSpPr bwMode="auto">
              <a:xfrm>
                <a:off x="6934200" y="3200400"/>
                <a:ext cx="533400" cy="1143000"/>
                <a:chOff x="7162800" y="2286000"/>
                <a:chExt cx="533400" cy="1143000"/>
              </a:xfrm>
            </p:grpSpPr>
            <p:sp>
              <p:nvSpPr>
                <p:cNvPr id="154" name="Oval 153"/>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5" name="Freeform 154"/>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6" name="Freeform 155"/>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5" name="Group 84"/>
              <p:cNvGrpSpPr>
                <a:grpSpLocks/>
              </p:cNvGrpSpPr>
              <p:nvPr/>
            </p:nvGrpSpPr>
            <p:grpSpPr bwMode="auto">
              <a:xfrm>
                <a:off x="7239000" y="3429000"/>
                <a:ext cx="533400" cy="1143000"/>
                <a:chOff x="7162800" y="2286000"/>
                <a:chExt cx="533400" cy="1143000"/>
              </a:xfrm>
            </p:grpSpPr>
            <p:sp>
              <p:nvSpPr>
                <p:cNvPr id="151" name="Oval 150"/>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Freeform 151"/>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3" name="Freeform 152"/>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6" name="Group 88"/>
              <p:cNvGrpSpPr>
                <a:grpSpLocks/>
              </p:cNvGrpSpPr>
              <p:nvPr/>
            </p:nvGrpSpPr>
            <p:grpSpPr bwMode="auto">
              <a:xfrm>
                <a:off x="7391400" y="3276600"/>
                <a:ext cx="533400" cy="1143000"/>
                <a:chOff x="7162800" y="2286000"/>
                <a:chExt cx="533400" cy="1143000"/>
              </a:xfrm>
            </p:grpSpPr>
            <p:sp>
              <p:nvSpPr>
                <p:cNvPr id="148" name="Oval 147"/>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Freeform 148"/>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0" name="Freeform 149"/>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7" name="Group 92"/>
              <p:cNvGrpSpPr>
                <a:grpSpLocks/>
              </p:cNvGrpSpPr>
              <p:nvPr/>
            </p:nvGrpSpPr>
            <p:grpSpPr bwMode="auto">
              <a:xfrm>
                <a:off x="7772400" y="3429000"/>
                <a:ext cx="533400" cy="1143000"/>
                <a:chOff x="7162800" y="2286000"/>
                <a:chExt cx="533400" cy="1143000"/>
              </a:xfrm>
            </p:grpSpPr>
            <p:sp>
              <p:nvSpPr>
                <p:cNvPr id="145" name="Oval 144"/>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6" name="Freeform 145"/>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7" name="Freeform 146"/>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8" name="Group 96"/>
              <p:cNvGrpSpPr>
                <a:grpSpLocks/>
              </p:cNvGrpSpPr>
              <p:nvPr/>
            </p:nvGrpSpPr>
            <p:grpSpPr bwMode="auto">
              <a:xfrm>
                <a:off x="8077200" y="3429000"/>
                <a:ext cx="533400" cy="1143000"/>
                <a:chOff x="7162800" y="2286000"/>
                <a:chExt cx="533400" cy="1143000"/>
              </a:xfrm>
            </p:grpSpPr>
            <p:sp>
              <p:nvSpPr>
                <p:cNvPr id="142" name="Oval 141"/>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 name="Freeform 142"/>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4" name="Freeform 143"/>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59" name="Group 100"/>
              <p:cNvGrpSpPr>
                <a:grpSpLocks/>
              </p:cNvGrpSpPr>
              <p:nvPr/>
            </p:nvGrpSpPr>
            <p:grpSpPr bwMode="auto">
              <a:xfrm>
                <a:off x="8305800" y="3352800"/>
                <a:ext cx="533400" cy="1143000"/>
                <a:chOff x="7162800" y="2286000"/>
                <a:chExt cx="533400" cy="1143000"/>
              </a:xfrm>
            </p:grpSpPr>
            <p:sp>
              <p:nvSpPr>
                <p:cNvPr id="139" name="Oval 13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Freeform 13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1" name="Freeform 140"/>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27760" name="Group 104"/>
              <p:cNvGrpSpPr>
                <a:grpSpLocks/>
              </p:cNvGrpSpPr>
              <p:nvPr/>
            </p:nvGrpSpPr>
            <p:grpSpPr bwMode="auto">
              <a:xfrm>
                <a:off x="2819400" y="3429000"/>
                <a:ext cx="533400" cy="1143000"/>
                <a:chOff x="7162800" y="2286000"/>
                <a:chExt cx="533400" cy="1143000"/>
              </a:xfrm>
            </p:grpSpPr>
            <p:sp>
              <p:nvSpPr>
                <p:cNvPr id="136" name="Oval 135"/>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Freeform 136"/>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8" name="Freeform 137"/>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27652" name="TextBox 226"/>
          <p:cNvSpPr txBox="1">
            <a:spLocks noChangeArrowheads="1"/>
          </p:cNvSpPr>
          <p:nvPr/>
        </p:nvSpPr>
        <p:spPr bwMode="auto">
          <a:xfrm>
            <a:off x="7391400" y="1600200"/>
            <a:ext cx="2439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HIGH Concentration</a:t>
            </a:r>
          </a:p>
        </p:txBody>
      </p:sp>
      <p:sp>
        <p:nvSpPr>
          <p:cNvPr id="27653" name="TextBox 227"/>
          <p:cNvSpPr txBox="1">
            <a:spLocks noChangeArrowheads="1"/>
          </p:cNvSpPr>
          <p:nvPr/>
        </p:nvSpPr>
        <p:spPr bwMode="auto">
          <a:xfrm>
            <a:off x="7477125" y="6259513"/>
            <a:ext cx="2352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LOW Concentration</a:t>
            </a:r>
          </a:p>
        </p:txBody>
      </p:sp>
      <p:cxnSp>
        <p:nvCxnSpPr>
          <p:cNvPr id="230" name="Straight Arrow Connector 229"/>
          <p:cNvCxnSpPr/>
          <p:nvPr/>
        </p:nvCxnSpPr>
        <p:spPr>
          <a:xfrm>
            <a:off x="2286000" y="2057400"/>
            <a:ext cx="76200" cy="1371600"/>
          </a:xfrm>
          <a:prstGeom prst="straightConnector1">
            <a:avLst/>
          </a:prstGeom>
          <a:ln w="76200">
            <a:solidFill>
              <a:srgbClr val="00B0F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grpSp>
        <p:nvGrpSpPr>
          <p:cNvPr id="215" name="Group 263"/>
          <p:cNvGrpSpPr/>
          <p:nvPr/>
        </p:nvGrpSpPr>
        <p:grpSpPr>
          <a:xfrm>
            <a:off x="5029200" y="3352800"/>
            <a:ext cx="1143000" cy="2514600"/>
            <a:chOff x="2819400" y="2362200"/>
            <a:chExt cx="1143000" cy="2667000"/>
          </a:xfrm>
          <a:solidFill>
            <a:schemeClr val="accent1">
              <a:lumMod val="20000"/>
              <a:lumOff val="80000"/>
            </a:schemeClr>
          </a:solidFill>
        </p:grpSpPr>
        <p:sp>
          <p:nvSpPr>
            <p:cNvPr id="263" name="Rectangle 262"/>
            <p:cNvSpPr/>
            <p:nvPr/>
          </p:nvSpPr>
          <p:spPr>
            <a:xfrm>
              <a:off x="2819400" y="2514600"/>
              <a:ext cx="1143000" cy="2514600"/>
            </a:xfrm>
            <a:prstGeom prst="rect">
              <a:avLst/>
            </a:prstGeom>
            <a:grp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0" name="Oval 259"/>
            <p:cNvSpPr/>
            <p:nvPr/>
          </p:nvSpPr>
          <p:spPr>
            <a:xfrm>
              <a:off x="2819400" y="2362200"/>
              <a:ext cx="1143000" cy="228600"/>
            </a:xfrm>
            <a:prstGeom prst="ellipse">
              <a:avLst/>
            </a:prstGeom>
            <a:grp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1" name="Oval 260"/>
            <p:cNvSpPr/>
            <p:nvPr/>
          </p:nvSpPr>
          <p:spPr>
            <a:xfrm>
              <a:off x="3048000" y="2394474"/>
              <a:ext cx="685800" cy="152400"/>
            </a:xfrm>
            <a:prstGeom prst="ellipse">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cxnSp>
        <p:nvCxnSpPr>
          <p:cNvPr id="267" name="Straight Arrow Connector 266"/>
          <p:cNvCxnSpPr/>
          <p:nvPr/>
        </p:nvCxnSpPr>
        <p:spPr>
          <a:xfrm flipV="1">
            <a:off x="2362200" y="2590800"/>
            <a:ext cx="685800" cy="838200"/>
          </a:xfrm>
          <a:prstGeom prst="straightConnector1">
            <a:avLst/>
          </a:prstGeom>
          <a:ln w="76200">
            <a:solidFill>
              <a:srgbClr val="00B0F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71" name="Arc 270"/>
          <p:cNvSpPr/>
          <p:nvPr/>
        </p:nvSpPr>
        <p:spPr>
          <a:xfrm>
            <a:off x="3276600" y="2438400"/>
            <a:ext cx="2286000" cy="4038600"/>
          </a:xfrm>
          <a:prstGeom prst="arc">
            <a:avLst>
              <a:gd name="adj1" fmla="val 16200000"/>
              <a:gd name="adj2" fmla="val 5174907"/>
            </a:avLst>
          </a:prstGeom>
          <a:ln w="76200">
            <a:solidFill>
              <a:srgbClr val="00B0F0"/>
            </a:solidFill>
            <a:prstDash val="sysDash"/>
            <a:headEnd type="none" w="med" len="med"/>
            <a:tailEnd type="arrow" w="med" len="med"/>
          </a:ln>
          <a:effectLst>
            <a:outerShdw blurRad="50800" dist="38100" dir="2700000" algn="tl" rotWithShape="0">
              <a:schemeClr val="tx1">
                <a:lumMod val="85000"/>
                <a:lumOff val="15000"/>
                <a:alpha val="40000"/>
              </a:schemeClr>
            </a:outerShdw>
          </a:effectLst>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272" name="Straight Arrow Connector 271"/>
          <p:cNvCxnSpPr/>
          <p:nvPr/>
        </p:nvCxnSpPr>
        <p:spPr>
          <a:xfrm>
            <a:off x="7848600" y="2743200"/>
            <a:ext cx="990600" cy="762000"/>
          </a:xfrm>
          <a:prstGeom prst="straightConnector1">
            <a:avLst/>
          </a:prstGeom>
          <a:ln w="76200">
            <a:solidFill>
              <a:srgbClr val="00B0F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flipV="1">
            <a:off x="8839200" y="3200400"/>
            <a:ext cx="990600" cy="304800"/>
          </a:xfrm>
          <a:prstGeom prst="straightConnector1">
            <a:avLst/>
          </a:prstGeom>
          <a:ln w="76200">
            <a:solidFill>
              <a:srgbClr val="00B0F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80" name="Arc 279"/>
          <p:cNvSpPr/>
          <p:nvPr/>
        </p:nvSpPr>
        <p:spPr>
          <a:xfrm flipH="1">
            <a:off x="5791200" y="2514600"/>
            <a:ext cx="1143000" cy="4038600"/>
          </a:xfrm>
          <a:prstGeom prst="arc">
            <a:avLst>
              <a:gd name="adj1" fmla="val 16200000"/>
              <a:gd name="adj2" fmla="val 5120889"/>
            </a:avLst>
          </a:prstGeom>
          <a:ln w="76200">
            <a:solidFill>
              <a:srgbClr val="00B0F0"/>
            </a:solidFill>
            <a:prstDash val="sysDash"/>
            <a:headEnd type="none" w="med" len="med"/>
            <a:tailEnd type="arrow" w="med" len="med"/>
          </a:ln>
          <a:effectLst>
            <a:outerShdw blurRad="50800" dist="38100" dir="2700000" algn="tl" rotWithShape="0">
              <a:schemeClr val="tx1">
                <a:lumMod val="85000"/>
                <a:lumOff val="15000"/>
                <a:alpha val="40000"/>
              </a:schemeClr>
            </a:outerShdw>
          </a:effectLst>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7661" name="Group 274"/>
          <p:cNvGrpSpPr>
            <a:grpSpLocks/>
          </p:cNvGrpSpPr>
          <p:nvPr/>
        </p:nvGrpSpPr>
        <p:grpSpPr bwMode="auto">
          <a:xfrm rot="-3199268">
            <a:off x="3200401" y="1524000"/>
            <a:ext cx="360362" cy="293687"/>
            <a:chOff x="1676400" y="1524000"/>
            <a:chExt cx="359484" cy="294042"/>
          </a:xfrm>
        </p:grpSpPr>
        <p:sp>
          <p:nvSpPr>
            <p:cNvPr id="265" name="Oval 264"/>
            <p:cNvSpPr/>
            <p:nvPr/>
          </p:nvSpPr>
          <p:spPr>
            <a:xfrm>
              <a:off x="1734820" y="1513485"/>
              <a:ext cx="228043"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6" name="Oval 265"/>
            <p:cNvSpPr/>
            <p:nvPr/>
          </p:nvSpPr>
          <p:spPr>
            <a:xfrm>
              <a:off x="1672597" y="1594846"/>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8" name="Oval 267"/>
            <p:cNvSpPr/>
            <p:nvPr/>
          </p:nvSpPr>
          <p:spPr>
            <a:xfrm>
              <a:off x="1880149" y="1661661"/>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2" name="Group 275"/>
          <p:cNvGrpSpPr>
            <a:grpSpLocks/>
          </p:cNvGrpSpPr>
          <p:nvPr/>
        </p:nvGrpSpPr>
        <p:grpSpPr bwMode="auto">
          <a:xfrm>
            <a:off x="5334000" y="1752600"/>
            <a:ext cx="371475" cy="282575"/>
            <a:chOff x="2818506" y="1752600"/>
            <a:chExt cx="371136" cy="283284"/>
          </a:xfrm>
        </p:grpSpPr>
        <p:sp>
          <p:nvSpPr>
            <p:cNvPr id="274" name="Oval 273"/>
            <p:cNvSpPr/>
            <p:nvPr/>
          </p:nvSpPr>
          <p:spPr>
            <a:xfrm>
              <a:off x="3037381" y="188310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9" name="Oval 268"/>
            <p:cNvSpPr/>
            <p:nvPr/>
          </p:nvSpPr>
          <p:spPr>
            <a:xfrm>
              <a:off x="2896223" y="1752600"/>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0" name="Oval 269"/>
            <p:cNvSpPr/>
            <p:nvPr/>
          </p:nvSpPr>
          <p:spPr>
            <a:xfrm>
              <a:off x="2818506" y="185127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3" name="Group 276"/>
          <p:cNvGrpSpPr>
            <a:grpSpLocks/>
          </p:cNvGrpSpPr>
          <p:nvPr/>
        </p:nvGrpSpPr>
        <p:grpSpPr bwMode="auto">
          <a:xfrm rot="9211474">
            <a:off x="2133600" y="6172200"/>
            <a:ext cx="358775" cy="293688"/>
            <a:chOff x="1676400" y="1524000"/>
            <a:chExt cx="359484" cy="294042"/>
          </a:xfrm>
        </p:grpSpPr>
        <p:sp>
          <p:nvSpPr>
            <p:cNvPr id="281" name="Oval 280"/>
            <p:cNvSpPr/>
            <p:nvPr/>
          </p:nvSpPr>
          <p:spPr>
            <a:xfrm>
              <a:off x="1752591" y="1523869"/>
              <a:ext cx="229052"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4" name="Oval 283"/>
            <p:cNvSpPr/>
            <p:nvPr/>
          </p:nvSpPr>
          <p:spPr>
            <a:xfrm>
              <a:off x="1683404" y="1595590"/>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7" name="Oval 286"/>
            <p:cNvSpPr/>
            <p:nvPr/>
          </p:nvSpPr>
          <p:spPr>
            <a:xfrm>
              <a:off x="1883403" y="1664937"/>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4" name="Group 289"/>
          <p:cNvGrpSpPr>
            <a:grpSpLocks/>
          </p:cNvGrpSpPr>
          <p:nvPr/>
        </p:nvGrpSpPr>
        <p:grpSpPr bwMode="auto">
          <a:xfrm>
            <a:off x="2133600" y="1676400"/>
            <a:ext cx="358775" cy="293688"/>
            <a:chOff x="1676400" y="1524000"/>
            <a:chExt cx="359484" cy="294042"/>
          </a:xfrm>
        </p:grpSpPr>
        <p:sp>
          <p:nvSpPr>
            <p:cNvPr id="293" name="Oval 292"/>
            <p:cNvSpPr/>
            <p:nvPr/>
          </p:nvSpPr>
          <p:spPr>
            <a:xfrm>
              <a:off x="1752751" y="1524000"/>
              <a:ext cx="229052"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6" name="Oval 295"/>
            <p:cNvSpPr/>
            <p:nvPr/>
          </p:nvSpPr>
          <p:spPr>
            <a:xfrm>
              <a:off x="1676400" y="1600292"/>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9" name="Oval 298"/>
            <p:cNvSpPr/>
            <p:nvPr/>
          </p:nvSpPr>
          <p:spPr>
            <a:xfrm>
              <a:off x="1883183" y="1665458"/>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5" name="Group 301"/>
          <p:cNvGrpSpPr>
            <a:grpSpLocks/>
          </p:cNvGrpSpPr>
          <p:nvPr/>
        </p:nvGrpSpPr>
        <p:grpSpPr bwMode="auto">
          <a:xfrm rot="3306749">
            <a:off x="4191001" y="6324600"/>
            <a:ext cx="360362" cy="293687"/>
            <a:chOff x="1676400" y="1524000"/>
            <a:chExt cx="359484" cy="294042"/>
          </a:xfrm>
        </p:grpSpPr>
        <p:sp>
          <p:nvSpPr>
            <p:cNvPr id="305" name="Oval 304"/>
            <p:cNvSpPr/>
            <p:nvPr/>
          </p:nvSpPr>
          <p:spPr>
            <a:xfrm>
              <a:off x="1747049" y="1520311"/>
              <a:ext cx="228043"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6" name="Oval 305"/>
            <p:cNvSpPr/>
            <p:nvPr/>
          </p:nvSpPr>
          <p:spPr>
            <a:xfrm>
              <a:off x="1672647" y="1597986"/>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7" name="Oval 306"/>
            <p:cNvSpPr/>
            <p:nvPr/>
          </p:nvSpPr>
          <p:spPr>
            <a:xfrm>
              <a:off x="1882160" y="1663228"/>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6" name="Group 307"/>
          <p:cNvGrpSpPr>
            <a:grpSpLocks/>
          </p:cNvGrpSpPr>
          <p:nvPr/>
        </p:nvGrpSpPr>
        <p:grpSpPr bwMode="auto">
          <a:xfrm>
            <a:off x="3657600" y="2971800"/>
            <a:ext cx="358775" cy="293688"/>
            <a:chOff x="1676400" y="1524000"/>
            <a:chExt cx="359484" cy="294042"/>
          </a:xfrm>
        </p:grpSpPr>
        <p:sp>
          <p:nvSpPr>
            <p:cNvPr id="309" name="Oval 308"/>
            <p:cNvSpPr/>
            <p:nvPr/>
          </p:nvSpPr>
          <p:spPr>
            <a:xfrm>
              <a:off x="1752751" y="1524000"/>
              <a:ext cx="229052"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0" name="Oval 309"/>
            <p:cNvSpPr/>
            <p:nvPr/>
          </p:nvSpPr>
          <p:spPr>
            <a:xfrm>
              <a:off x="1676400" y="1600292"/>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1" name="Oval 310"/>
            <p:cNvSpPr/>
            <p:nvPr/>
          </p:nvSpPr>
          <p:spPr>
            <a:xfrm>
              <a:off x="1883183" y="1665458"/>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7" name="Group 311"/>
          <p:cNvGrpSpPr>
            <a:grpSpLocks/>
          </p:cNvGrpSpPr>
          <p:nvPr/>
        </p:nvGrpSpPr>
        <p:grpSpPr bwMode="auto">
          <a:xfrm rot="6158090">
            <a:off x="7467601" y="2362200"/>
            <a:ext cx="360362" cy="293687"/>
            <a:chOff x="1676400" y="1524000"/>
            <a:chExt cx="359484" cy="294042"/>
          </a:xfrm>
        </p:grpSpPr>
        <p:sp>
          <p:nvSpPr>
            <p:cNvPr id="313" name="Oval 312"/>
            <p:cNvSpPr/>
            <p:nvPr/>
          </p:nvSpPr>
          <p:spPr>
            <a:xfrm>
              <a:off x="1736112" y="1511513"/>
              <a:ext cx="228043"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4" name="Oval 313"/>
            <p:cNvSpPr/>
            <p:nvPr/>
          </p:nvSpPr>
          <p:spPr>
            <a:xfrm>
              <a:off x="1663232" y="1590895"/>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5" name="Oval 314"/>
            <p:cNvSpPr/>
            <p:nvPr/>
          </p:nvSpPr>
          <p:spPr>
            <a:xfrm>
              <a:off x="1876005" y="1657045"/>
              <a:ext cx="152029"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8" name="Group 315"/>
          <p:cNvGrpSpPr>
            <a:grpSpLocks/>
          </p:cNvGrpSpPr>
          <p:nvPr/>
        </p:nvGrpSpPr>
        <p:grpSpPr bwMode="auto">
          <a:xfrm rot="-8687368">
            <a:off x="7543800" y="3200400"/>
            <a:ext cx="371475" cy="282575"/>
            <a:chOff x="2818506" y="1752600"/>
            <a:chExt cx="371136" cy="283284"/>
          </a:xfrm>
        </p:grpSpPr>
        <p:sp>
          <p:nvSpPr>
            <p:cNvPr id="317" name="Oval 316"/>
            <p:cNvSpPr/>
            <p:nvPr/>
          </p:nvSpPr>
          <p:spPr>
            <a:xfrm>
              <a:off x="3039674" y="1882874"/>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8" name="Oval 317"/>
            <p:cNvSpPr/>
            <p:nvPr/>
          </p:nvSpPr>
          <p:spPr>
            <a:xfrm>
              <a:off x="2897961" y="1752505"/>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9" name="Oval 318"/>
            <p:cNvSpPr/>
            <p:nvPr/>
          </p:nvSpPr>
          <p:spPr>
            <a:xfrm>
              <a:off x="2828547" y="1853173"/>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69" name="Group 319"/>
          <p:cNvGrpSpPr>
            <a:grpSpLocks/>
          </p:cNvGrpSpPr>
          <p:nvPr/>
        </p:nvGrpSpPr>
        <p:grpSpPr bwMode="auto">
          <a:xfrm>
            <a:off x="4038600" y="2209800"/>
            <a:ext cx="371475" cy="282575"/>
            <a:chOff x="2818506" y="1752600"/>
            <a:chExt cx="371136" cy="283284"/>
          </a:xfrm>
        </p:grpSpPr>
        <p:sp>
          <p:nvSpPr>
            <p:cNvPr id="321" name="Oval 320"/>
            <p:cNvSpPr/>
            <p:nvPr/>
          </p:nvSpPr>
          <p:spPr>
            <a:xfrm>
              <a:off x="3037381" y="188310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2" name="Oval 321"/>
            <p:cNvSpPr/>
            <p:nvPr/>
          </p:nvSpPr>
          <p:spPr>
            <a:xfrm>
              <a:off x="2896223" y="1752600"/>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3" name="Oval 322"/>
            <p:cNvSpPr/>
            <p:nvPr/>
          </p:nvSpPr>
          <p:spPr>
            <a:xfrm>
              <a:off x="2818506" y="185127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0" name="Group 323"/>
          <p:cNvGrpSpPr>
            <a:grpSpLocks/>
          </p:cNvGrpSpPr>
          <p:nvPr/>
        </p:nvGrpSpPr>
        <p:grpSpPr bwMode="auto">
          <a:xfrm rot="-8419427">
            <a:off x="6172200" y="6400800"/>
            <a:ext cx="371475" cy="282575"/>
            <a:chOff x="2818506" y="1752600"/>
            <a:chExt cx="371136" cy="283284"/>
          </a:xfrm>
        </p:grpSpPr>
        <p:sp>
          <p:nvSpPr>
            <p:cNvPr id="325" name="Oval 324"/>
            <p:cNvSpPr/>
            <p:nvPr/>
          </p:nvSpPr>
          <p:spPr>
            <a:xfrm>
              <a:off x="3037861" y="1883509"/>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6" name="Oval 325"/>
            <p:cNvSpPr/>
            <p:nvPr/>
          </p:nvSpPr>
          <p:spPr>
            <a:xfrm>
              <a:off x="2896842" y="1753181"/>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7" name="Oval 326"/>
            <p:cNvSpPr/>
            <p:nvPr/>
          </p:nvSpPr>
          <p:spPr>
            <a:xfrm>
              <a:off x="2825514" y="185348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1" name="Group 327"/>
          <p:cNvGrpSpPr>
            <a:grpSpLocks/>
          </p:cNvGrpSpPr>
          <p:nvPr/>
        </p:nvGrpSpPr>
        <p:grpSpPr bwMode="auto">
          <a:xfrm>
            <a:off x="6400800" y="2286000"/>
            <a:ext cx="371475" cy="282575"/>
            <a:chOff x="2818506" y="1752600"/>
            <a:chExt cx="371136" cy="283284"/>
          </a:xfrm>
        </p:grpSpPr>
        <p:sp>
          <p:nvSpPr>
            <p:cNvPr id="329" name="Oval 328"/>
            <p:cNvSpPr/>
            <p:nvPr/>
          </p:nvSpPr>
          <p:spPr>
            <a:xfrm>
              <a:off x="3037381" y="188310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0" name="Oval 329"/>
            <p:cNvSpPr/>
            <p:nvPr/>
          </p:nvSpPr>
          <p:spPr>
            <a:xfrm>
              <a:off x="2896223" y="1752600"/>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1" name="Oval 330"/>
            <p:cNvSpPr/>
            <p:nvPr/>
          </p:nvSpPr>
          <p:spPr>
            <a:xfrm>
              <a:off x="2818506" y="185127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2" name="Group 331"/>
          <p:cNvGrpSpPr>
            <a:grpSpLocks/>
          </p:cNvGrpSpPr>
          <p:nvPr/>
        </p:nvGrpSpPr>
        <p:grpSpPr bwMode="auto">
          <a:xfrm rot="7415659">
            <a:off x="3200400" y="2209800"/>
            <a:ext cx="371475" cy="282575"/>
            <a:chOff x="2818506" y="1752600"/>
            <a:chExt cx="371136" cy="283284"/>
          </a:xfrm>
        </p:grpSpPr>
        <p:sp>
          <p:nvSpPr>
            <p:cNvPr id="333" name="Oval 332"/>
            <p:cNvSpPr/>
            <p:nvPr/>
          </p:nvSpPr>
          <p:spPr>
            <a:xfrm>
              <a:off x="3035594" y="1891303"/>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4" name="Oval 333"/>
            <p:cNvSpPr/>
            <p:nvPr/>
          </p:nvSpPr>
          <p:spPr>
            <a:xfrm>
              <a:off x="2896079" y="1754506"/>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5" name="Oval 334"/>
            <p:cNvSpPr/>
            <p:nvPr/>
          </p:nvSpPr>
          <p:spPr>
            <a:xfrm>
              <a:off x="2816581" y="1859597"/>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3" name="Group 335"/>
          <p:cNvGrpSpPr>
            <a:grpSpLocks/>
          </p:cNvGrpSpPr>
          <p:nvPr/>
        </p:nvGrpSpPr>
        <p:grpSpPr bwMode="auto">
          <a:xfrm>
            <a:off x="6477000" y="3048000"/>
            <a:ext cx="371475" cy="282575"/>
            <a:chOff x="2818506" y="1752600"/>
            <a:chExt cx="371136" cy="283284"/>
          </a:xfrm>
        </p:grpSpPr>
        <p:sp>
          <p:nvSpPr>
            <p:cNvPr id="337" name="Oval 336"/>
            <p:cNvSpPr/>
            <p:nvPr/>
          </p:nvSpPr>
          <p:spPr>
            <a:xfrm>
              <a:off x="3037381" y="188310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8" name="Oval 337"/>
            <p:cNvSpPr/>
            <p:nvPr/>
          </p:nvSpPr>
          <p:spPr>
            <a:xfrm>
              <a:off x="2896223" y="1752600"/>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9" name="Oval 338"/>
            <p:cNvSpPr/>
            <p:nvPr/>
          </p:nvSpPr>
          <p:spPr>
            <a:xfrm>
              <a:off x="2818506" y="1851272"/>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4" name="Group 339"/>
          <p:cNvGrpSpPr>
            <a:grpSpLocks/>
          </p:cNvGrpSpPr>
          <p:nvPr/>
        </p:nvGrpSpPr>
        <p:grpSpPr bwMode="auto">
          <a:xfrm rot="9713751">
            <a:off x="8534400" y="2667000"/>
            <a:ext cx="371475" cy="282575"/>
            <a:chOff x="2818506" y="1752600"/>
            <a:chExt cx="371136" cy="283284"/>
          </a:xfrm>
        </p:grpSpPr>
        <p:sp>
          <p:nvSpPr>
            <p:cNvPr id="341" name="Oval 340"/>
            <p:cNvSpPr/>
            <p:nvPr/>
          </p:nvSpPr>
          <p:spPr>
            <a:xfrm>
              <a:off x="3039211" y="1891188"/>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2" name="Oval 341"/>
            <p:cNvSpPr/>
            <p:nvPr/>
          </p:nvSpPr>
          <p:spPr>
            <a:xfrm>
              <a:off x="2896257" y="1754957"/>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3" name="Oval 342"/>
            <p:cNvSpPr/>
            <p:nvPr/>
          </p:nvSpPr>
          <p:spPr>
            <a:xfrm>
              <a:off x="2820821" y="1854708"/>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5" name="Group 343"/>
          <p:cNvGrpSpPr>
            <a:grpSpLocks/>
          </p:cNvGrpSpPr>
          <p:nvPr/>
        </p:nvGrpSpPr>
        <p:grpSpPr bwMode="auto">
          <a:xfrm rot="-4243654">
            <a:off x="9220200" y="2286000"/>
            <a:ext cx="371475" cy="282575"/>
            <a:chOff x="2818506" y="1752600"/>
            <a:chExt cx="371136" cy="283284"/>
          </a:xfrm>
        </p:grpSpPr>
        <p:sp>
          <p:nvSpPr>
            <p:cNvPr id="345" name="Oval 344"/>
            <p:cNvSpPr/>
            <p:nvPr/>
          </p:nvSpPr>
          <p:spPr>
            <a:xfrm>
              <a:off x="3039153" y="1876619"/>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6" name="Oval 345"/>
            <p:cNvSpPr/>
            <p:nvPr/>
          </p:nvSpPr>
          <p:spPr>
            <a:xfrm>
              <a:off x="2896997" y="1751868"/>
              <a:ext cx="228391" cy="22917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7" name="Oval 346"/>
            <p:cNvSpPr/>
            <p:nvPr/>
          </p:nvSpPr>
          <p:spPr>
            <a:xfrm>
              <a:off x="2818576" y="1851165"/>
              <a:ext cx="152261" cy="15278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6" name="Group 347"/>
          <p:cNvGrpSpPr>
            <a:grpSpLocks/>
          </p:cNvGrpSpPr>
          <p:nvPr/>
        </p:nvGrpSpPr>
        <p:grpSpPr bwMode="auto">
          <a:xfrm rot="8052734">
            <a:off x="9190038" y="5875338"/>
            <a:ext cx="358775" cy="295275"/>
            <a:chOff x="1676400" y="1524000"/>
            <a:chExt cx="359484" cy="294042"/>
          </a:xfrm>
        </p:grpSpPr>
        <p:sp>
          <p:nvSpPr>
            <p:cNvPr id="349" name="Oval 348"/>
            <p:cNvSpPr/>
            <p:nvPr/>
          </p:nvSpPr>
          <p:spPr>
            <a:xfrm>
              <a:off x="1754588" y="1553791"/>
              <a:ext cx="229052" cy="22922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0" name="Oval 349"/>
            <p:cNvSpPr/>
            <p:nvPr/>
          </p:nvSpPr>
          <p:spPr>
            <a:xfrm>
              <a:off x="1678633" y="1629300"/>
              <a:ext cx="152701" cy="153345"/>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1" name="Oval 350"/>
            <p:cNvSpPr/>
            <p:nvPr/>
          </p:nvSpPr>
          <p:spPr>
            <a:xfrm>
              <a:off x="1883409" y="1666986"/>
              <a:ext cx="152701" cy="1517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7" name="Group 351"/>
          <p:cNvGrpSpPr>
            <a:grpSpLocks/>
          </p:cNvGrpSpPr>
          <p:nvPr/>
        </p:nvGrpSpPr>
        <p:grpSpPr bwMode="auto">
          <a:xfrm rot="5400000">
            <a:off x="1722438" y="2674938"/>
            <a:ext cx="358775" cy="295275"/>
            <a:chOff x="1676400" y="1524000"/>
            <a:chExt cx="359484" cy="294042"/>
          </a:xfrm>
        </p:grpSpPr>
        <p:sp>
          <p:nvSpPr>
            <p:cNvPr id="353" name="Oval 352"/>
            <p:cNvSpPr/>
            <p:nvPr/>
          </p:nvSpPr>
          <p:spPr>
            <a:xfrm>
              <a:off x="1752751" y="1542970"/>
              <a:ext cx="229052" cy="229227"/>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4" name="Oval 353"/>
            <p:cNvSpPr/>
            <p:nvPr/>
          </p:nvSpPr>
          <p:spPr>
            <a:xfrm>
              <a:off x="1676400" y="1618852"/>
              <a:ext cx="152701" cy="153345"/>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5" name="Oval 354"/>
            <p:cNvSpPr/>
            <p:nvPr/>
          </p:nvSpPr>
          <p:spPr>
            <a:xfrm>
              <a:off x="1883183" y="1666278"/>
              <a:ext cx="152701" cy="1517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7678" name="Group 355"/>
          <p:cNvGrpSpPr>
            <a:grpSpLocks/>
          </p:cNvGrpSpPr>
          <p:nvPr/>
        </p:nvGrpSpPr>
        <p:grpSpPr bwMode="auto">
          <a:xfrm rot="10421967">
            <a:off x="8275638" y="2066925"/>
            <a:ext cx="358775" cy="293688"/>
            <a:chOff x="1676400" y="1524000"/>
            <a:chExt cx="359484" cy="294042"/>
          </a:xfrm>
        </p:grpSpPr>
        <p:sp>
          <p:nvSpPr>
            <p:cNvPr id="357" name="Oval 356"/>
            <p:cNvSpPr/>
            <p:nvPr/>
          </p:nvSpPr>
          <p:spPr>
            <a:xfrm>
              <a:off x="1753274" y="1523490"/>
              <a:ext cx="229052" cy="2288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8" name="Oval 357"/>
            <p:cNvSpPr/>
            <p:nvPr/>
          </p:nvSpPr>
          <p:spPr>
            <a:xfrm>
              <a:off x="1676773" y="1600154"/>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9" name="Oval 358"/>
            <p:cNvSpPr/>
            <p:nvPr/>
          </p:nvSpPr>
          <p:spPr>
            <a:xfrm>
              <a:off x="1897963" y="1654939"/>
              <a:ext cx="152701" cy="15258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extLst>
      <p:ext uri="{BB962C8B-B14F-4D97-AF65-F5344CB8AC3E}">
        <p14:creationId xmlns:p14="http://schemas.microsoft.com/office/powerpoint/2010/main" val="1102877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Osmosis</a:t>
            </a:r>
          </a:p>
        </p:txBody>
      </p:sp>
      <p:sp>
        <p:nvSpPr>
          <p:cNvPr id="28675" name="Content Placeholder 2"/>
          <p:cNvSpPr>
            <a:spLocks noGrp="1"/>
          </p:cNvSpPr>
          <p:nvPr>
            <p:ph idx="1"/>
          </p:nvPr>
        </p:nvSpPr>
        <p:spPr/>
        <p:txBody>
          <a:bodyPr/>
          <a:lstStyle/>
          <a:p>
            <a:r>
              <a:rPr lang="en-US" altLang="en-US"/>
              <a:t>Osmosis </a:t>
            </a:r>
            <a:r>
              <a:rPr lang="en-US" altLang="en-US" b="1" u="sng"/>
              <a:t>ALWAYS</a:t>
            </a:r>
            <a:r>
              <a:rPr lang="en-US" altLang="en-US"/>
              <a:t> moves from </a:t>
            </a:r>
            <a:br>
              <a:rPr lang="en-US" altLang="en-US"/>
            </a:br>
            <a:r>
              <a:rPr lang="en-US" altLang="en-US"/>
              <a:t>High Concentration </a:t>
            </a:r>
            <a:r>
              <a:rPr lang="en-US" altLang="en-US">
                <a:sym typeface="Wingdings" panose="05000000000000000000" pitchFamily="2" charset="2"/>
              </a:rPr>
              <a:t> Low Concentration</a:t>
            </a:r>
            <a:br>
              <a:rPr lang="en-US" altLang="en-US">
                <a:sym typeface="Wingdings" panose="05000000000000000000" pitchFamily="2" charset="2"/>
              </a:rPr>
            </a:br>
            <a:r>
              <a:rPr lang="en-US" altLang="en-US">
                <a:sym typeface="Wingdings" panose="05000000000000000000" pitchFamily="2" charset="2"/>
              </a:rPr>
              <a:t>(</a:t>
            </a:r>
            <a:r>
              <a:rPr lang="en-US" altLang="en-US" i="1">
                <a:sym typeface="Wingdings" panose="05000000000000000000" pitchFamily="2" charset="2"/>
              </a:rPr>
              <a:t>Down the concentration gradient</a:t>
            </a:r>
            <a:r>
              <a:rPr lang="en-US" altLang="en-US">
                <a:sym typeface="Wingdings" panose="05000000000000000000" pitchFamily="2" charset="2"/>
              </a:rPr>
              <a:t>)</a:t>
            </a:r>
          </a:p>
          <a:p>
            <a:endParaRPr lang="en-US" altLang="en-US">
              <a:sym typeface="Wingdings" panose="05000000000000000000" pitchFamily="2" charset="2"/>
            </a:endParaRPr>
          </a:p>
          <a:p>
            <a:r>
              <a:rPr lang="en-US" altLang="en-US">
                <a:sym typeface="Wingdings" panose="05000000000000000000" pitchFamily="2" charset="2"/>
              </a:rPr>
              <a:t>Osmosis </a:t>
            </a:r>
            <a:r>
              <a:rPr lang="en-US" altLang="en-US" b="1">
                <a:sym typeface="Wingdings" panose="05000000000000000000" pitchFamily="2" charset="2"/>
              </a:rPr>
              <a:t>REQUIRES</a:t>
            </a:r>
            <a:r>
              <a:rPr lang="en-US" altLang="en-US">
                <a:sym typeface="Wingdings" panose="05000000000000000000" pitchFamily="2" charset="2"/>
              </a:rPr>
              <a:t> a helper transport protein to get </a:t>
            </a:r>
            <a:r>
              <a:rPr lang="en-US" altLang="en-US" b="1" u="sng">
                <a:sym typeface="Wingdings" panose="05000000000000000000" pitchFamily="2" charset="2"/>
              </a:rPr>
              <a:t>WATER</a:t>
            </a:r>
            <a:r>
              <a:rPr lang="en-US" altLang="en-US">
                <a:sym typeface="Wingdings" panose="05000000000000000000" pitchFamily="2" charset="2"/>
              </a:rPr>
              <a:t> molecules (      ) across the phospholipid bilayer.</a:t>
            </a:r>
          </a:p>
          <a:p>
            <a:endParaRPr lang="en-US" altLang="en-US">
              <a:sym typeface="Wingdings" panose="05000000000000000000" pitchFamily="2" charset="2"/>
            </a:endParaRPr>
          </a:p>
          <a:p>
            <a:r>
              <a:rPr lang="en-US" altLang="en-US">
                <a:sym typeface="Wingdings" panose="05000000000000000000" pitchFamily="2" charset="2"/>
              </a:rPr>
              <a:t>Osmosis </a:t>
            </a:r>
            <a:r>
              <a:rPr lang="en-US" altLang="en-US" b="1" u="sng">
                <a:sym typeface="Wingdings" panose="05000000000000000000" pitchFamily="2" charset="2"/>
              </a:rPr>
              <a:t>NEVER</a:t>
            </a:r>
            <a:r>
              <a:rPr lang="en-US" altLang="en-US">
                <a:sym typeface="Wingdings" panose="05000000000000000000" pitchFamily="2" charset="2"/>
              </a:rPr>
              <a:t> needs energy (ATP)</a:t>
            </a:r>
            <a:endParaRPr lang="en-US" altLang="en-US"/>
          </a:p>
        </p:txBody>
      </p:sp>
      <p:grpSp>
        <p:nvGrpSpPr>
          <p:cNvPr id="28676" name="Group 3"/>
          <p:cNvGrpSpPr>
            <a:grpSpLocks/>
          </p:cNvGrpSpPr>
          <p:nvPr/>
        </p:nvGrpSpPr>
        <p:grpSpPr bwMode="auto">
          <a:xfrm rot="-3199268">
            <a:off x="4846638" y="4427538"/>
            <a:ext cx="358775" cy="295275"/>
            <a:chOff x="1676400" y="1524000"/>
            <a:chExt cx="359484" cy="294042"/>
          </a:xfrm>
        </p:grpSpPr>
        <p:sp>
          <p:nvSpPr>
            <p:cNvPr id="5" name="Oval 4"/>
            <p:cNvSpPr/>
            <p:nvPr/>
          </p:nvSpPr>
          <p:spPr>
            <a:xfrm>
              <a:off x="1752703" y="1523562"/>
              <a:ext cx="229052" cy="22922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1674351" y="1588625"/>
              <a:ext cx="152701" cy="15334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6"/>
            <p:cNvSpPr/>
            <p:nvPr/>
          </p:nvSpPr>
          <p:spPr>
            <a:xfrm>
              <a:off x="1883269" y="1664408"/>
              <a:ext cx="152701" cy="1517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extLst>
      <p:ext uri="{BB962C8B-B14F-4D97-AF65-F5344CB8AC3E}">
        <p14:creationId xmlns:p14="http://schemas.microsoft.com/office/powerpoint/2010/main" val="1161708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Osmosis</a:t>
            </a:r>
          </a:p>
        </p:txBody>
      </p:sp>
      <p:sp>
        <p:nvSpPr>
          <p:cNvPr id="3" name="Content Placeholder 2"/>
          <p:cNvSpPr>
            <a:spLocks noGrp="1"/>
          </p:cNvSpPr>
          <p:nvPr>
            <p:ph idx="1"/>
          </p:nvPr>
        </p:nvSpPr>
        <p:spPr/>
        <p:txBody>
          <a:bodyPr>
            <a:normAutofit/>
          </a:bodyPr>
          <a:lstStyle/>
          <a:p>
            <a:pPr>
              <a:defRPr/>
            </a:pPr>
            <a:r>
              <a:rPr lang="en-US" b="1" u="sng" dirty="0">
                <a:highlight>
                  <a:srgbClr val="FFFF00"/>
                </a:highlight>
              </a:rPr>
              <a:t>Osmosis</a:t>
            </a:r>
            <a:r>
              <a:rPr lang="en-US" dirty="0"/>
              <a:t> – Movement of water across a membrane</a:t>
            </a:r>
          </a:p>
          <a:p>
            <a:pPr>
              <a:defRPr/>
            </a:pPr>
            <a:endParaRPr lang="en-US" dirty="0"/>
          </a:p>
          <a:p>
            <a:pPr>
              <a:defRPr/>
            </a:pPr>
            <a:r>
              <a:rPr lang="en-US" dirty="0"/>
              <a:t>Water molecules will never be able to easily cross the lipid area of the </a:t>
            </a:r>
            <a:r>
              <a:rPr lang="en-US" dirty="0" err="1"/>
              <a:t>phospholipid</a:t>
            </a:r>
            <a:r>
              <a:rPr lang="en-US" dirty="0"/>
              <a:t> </a:t>
            </a:r>
            <a:r>
              <a:rPr lang="en-US" dirty="0" err="1"/>
              <a:t>bilayer</a:t>
            </a:r>
            <a:r>
              <a:rPr lang="en-US" dirty="0"/>
              <a:t>, but </a:t>
            </a:r>
            <a:r>
              <a:rPr lang="en-US" u="sng" dirty="0"/>
              <a:t>ALL CELLS NEED WATER</a:t>
            </a:r>
          </a:p>
          <a:p>
            <a:pPr>
              <a:defRPr/>
            </a:pPr>
            <a:endParaRPr lang="en-US" dirty="0"/>
          </a:p>
          <a:p>
            <a:pPr>
              <a:defRPr/>
            </a:pPr>
            <a:r>
              <a:rPr lang="en-US" sz="3600" b="1" u="sng" dirty="0" err="1"/>
              <a:t>Aquaporin</a:t>
            </a:r>
            <a:r>
              <a:rPr lang="en-US" dirty="0"/>
              <a:t> is the transport protein that acts as a tunnel that solutes travel through. </a:t>
            </a:r>
          </a:p>
          <a:p>
            <a:pPr>
              <a:defRPr/>
            </a:pPr>
            <a:endParaRPr lang="en-US" dirty="0"/>
          </a:p>
        </p:txBody>
      </p:sp>
    </p:spTree>
    <p:extLst>
      <p:ext uri="{BB962C8B-B14F-4D97-AF65-F5344CB8AC3E}">
        <p14:creationId xmlns:p14="http://schemas.microsoft.com/office/powerpoint/2010/main" val="328345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2438400"/>
            <a:ext cx="5486400" cy="3687763"/>
          </a:xfrm>
        </p:spPr>
        <p:txBody>
          <a:bodyPr/>
          <a:lstStyle/>
          <a:p>
            <a:r>
              <a:rPr lang="en-US" altLang="en-US" dirty="0"/>
              <a:t>NOTICE:  There are two pictures for </a:t>
            </a:r>
            <a:r>
              <a:rPr lang="en-US" altLang="en-US" b="1" dirty="0"/>
              <a:t>Active Transport</a:t>
            </a:r>
            <a:r>
              <a:rPr lang="en-US" altLang="en-US" dirty="0"/>
              <a:t>.  Put one picture above the other</a:t>
            </a:r>
          </a:p>
        </p:txBody>
      </p:sp>
      <p:sp>
        <p:nvSpPr>
          <p:cNvPr id="4" name="Title 1"/>
          <p:cNvSpPr>
            <a:spLocks noGrp="1"/>
          </p:cNvSpPr>
          <p:nvPr>
            <p:ph type="title"/>
          </p:nvPr>
        </p:nvSpPr>
        <p:spPr/>
        <p:txBody>
          <a:bodyPr>
            <a:normAutofit/>
          </a:bodyPr>
          <a:lstStyle/>
          <a:p>
            <a:pPr>
              <a:defRPr/>
            </a:pPr>
            <a:r>
              <a:rPr lang="en-US" dirty="0"/>
              <a:t>2 Pictures for </a:t>
            </a:r>
            <a:r>
              <a:rPr lang="en-US" b="1" i="1" dirty="0"/>
              <a:t>Active Transport</a:t>
            </a:r>
            <a:endParaRPr lang="en-US" i="1" dirty="0"/>
          </a:p>
        </p:txBody>
      </p:sp>
      <p:sp>
        <p:nvSpPr>
          <p:cNvPr id="5" name="Rectangle 4"/>
          <p:cNvSpPr/>
          <p:nvPr/>
        </p:nvSpPr>
        <p:spPr>
          <a:xfrm>
            <a:off x="7581900" y="2895600"/>
            <a:ext cx="2514600" cy="3581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7" name="Straight Connector 6"/>
          <p:cNvCxnSpPr/>
          <p:nvPr/>
        </p:nvCxnSpPr>
        <p:spPr>
          <a:xfrm>
            <a:off x="7772400" y="4648200"/>
            <a:ext cx="2133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26" name="TextBox 7"/>
          <p:cNvSpPr txBox="1">
            <a:spLocks noChangeArrowheads="1"/>
          </p:cNvSpPr>
          <p:nvPr/>
        </p:nvSpPr>
        <p:spPr bwMode="auto">
          <a:xfrm>
            <a:off x="8267700" y="3581400"/>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Picture 1</a:t>
            </a:r>
          </a:p>
        </p:txBody>
      </p:sp>
      <p:sp>
        <p:nvSpPr>
          <p:cNvPr id="30727" name="TextBox 8"/>
          <p:cNvSpPr txBox="1">
            <a:spLocks noChangeArrowheads="1"/>
          </p:cNvSpPr>
          <p:nvPr/>
        </p:nvSpPr>
        <p:spPr bwMode="auto">
          <a:xfrm>
            <a:off x="8267700" y="5410200"/>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Picture 2</a:t>
            </a:r>
          </a:p>
        </p:txBody>
      </p:sp>
    </p:spTree>
    <p:extLst>
      <p:ext uri="{BB962C8B-B14F-4D97-AF65-F5344CB8AC3E}">
        <p14:creationId xmlns:p14="http://schemas.microsoft.com/office/powerpoint/2010/main" val="1957672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u="sng" dirty="0"/>
              <a:t>Step 1</a:t>
            </a:r>
            <a:r>
              <a:rPr lang="en-US" dirty="0"/>
              <a:t> for </a:t>
            </a:r>
            <a:r>
              <a:rPr lang="en-US" b="1" i="1" dirty="0"/>
              <a:t>Active Transport</a:t>
            </a:r>
            <a:endParaRPr lang="en-US" dirty="0"/>
          </a:p>
        </p:txBody>
      </p:sp>
      <p:grpSp>
        <p:nvGrpSpPr>
          <p:cNvPr id="31747" name="Group 213"/>
          <p:cNvGrpSpPr>
            <a:grpSpLocks/>
          </p:cNvGrpSpPr>
          <p:nvPr/>
        </p:nvGrpSpPr>
        <p:grpSpPr bwMode="auto">
          <a:xfrm>
            <a:off x="2057400" y="3048000"/>
            <a:ext cx="8153400" cy="2286000"/>
            <a:chOff x="533400" y="3505200"/>
            <a:chExt cx="8153400" cy="2286000"/>
          </a:xfrm>
        </p:grpSpPr>
        <p:grpSp>
          <p:nvGrpSpPr>
            <p:cNvPr id="31776" name="Group 3"/>
            <p:cNvGrpSpPr>
              <a:grpSpLocks/>
            </p:cNvGrpSpPr>
            <p:nvPr/>
          </p:nvGrpSpPr>
          <p:grpSpPr bwMode="auto">
            <a:xfrm>
              <a:off x="533400" y="3505200"/>
              <a:ext cx="8153400" cy="1371600"/>
              <a:chOff x="685800" y="3200400"/>
              <a:chExt cx="8153400" cy="1371600"/>
            </a:xfrm>
          </p:grpSpPr>
          <p:grpSp>
            <p:nvGrpSpPr>
              <p:cNvPr id="31882" name="Group 6"/>
              <p:cNvGrpSpPr>
                <a:grpSpLocks/>
              </p:cNvGrpSpPr>
              <p:nvPr/>
            </p:nvGrpSpPr>
            <p:grpSpPr bwMode="auto">
              <a:xfrm>
                <a:off x="685800" y="3276600"/>
                <a:ext cx="533400" cy="1143000"/>
                <a:chOff x="7162800" y="2286000"/>
                <a:chExt cx="533400" cy="1143000"/>
              </a:xfrm>
            </p:grpSpPr>
            <p:sp>
              <p:nvSpPr>
                <p:cNvPr id="106"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3" name="Group 8"/>
              <p:cNvGrpSpPr>
                <a:grpSpLocks/>
              </p:cNvGrpSpPr>
              <p:nvPr/>
            </p:nvGrpSpPr>
            <p:grpSpPr bwMode="auto">
              <a:xfrm>
                <a:off x="1143000" y="3276600"/>
                <a:ext cx="533400" cy="1143000"/>
                <a:chOff x="7162800" y="2286000"/>
                <a:chExt cx="533400" cy="1143000"/>
              </a:xfrm>
            </p:grpSpPr>
            <p:sp>
              <p:nvSpPr>
                <p:cNvPr id="103"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5"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4" name="Group 12"/>
              <p:cNvGrpSpPr>
                <a:grpSpLocks/>
              </p:cNvGrpSpPr>
              <p:nvPr/>
            </p:nvGrpSpPr>
            <p:grpSpPr bwMode="auto">
              <a:xfrm>
                <a:off x="1447800" y="3276600"/>
                <a:ext cx="533400" cy="1143000"/>
                <a:chOff x="7162800" y="2286000"/>
                <a:chExt cx="533400" cy="1143000"/>
              </a:xfrm>
            </p:grpSpPr>
            <p:sp>
              <p:nvSpPr>
                <p:cNvPr id="100"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1"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2"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5" name="Group 16"/>
              <p:cNvGrpSpPr>
                <a:grpSpLocks/>
              </p:cNvGrpSpPr>
              <p:nvPr/>
            </p:nvGrpSpPr>
            <p:grpSpPr bwMode="auto">
              <a:xfrm>
                <a:off x="1905000" y="3276600"/>
                <a:ext cx="533400" cy="1143000"/>
                <a:chOff x="7162800" y="2286000"/>
                <a:chExt cx="533400" cy="1143000"/>
              </a:xfrm>
            </p:grpSpPr>
            <p:sp>
              <p:nvSpPr>
                <p:cNvPr id="97"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8"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9"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6" name="Group 20"/>
              <p:cNvGrpSpPr>
                <a:grpSpLocks/>
              </p:cNvGrpSpPr>
              <p:nvPr/>
            </p:nvGrpSpPr>
            <p:grpSpPr bwMode="auto">
              <a:xfrm>
                <a:off x="2286000" y="3352800"/>
                <a:ext cx="533400" cy="1143000"/>
                <a:chOff x="7162800" y="2286000"/>
                <a:chExt cx="533400" cy="1143000"/>
              </a:xfrm>
            </p:grpSpPr>
            <p:sp>
              <p:nvSpPr>
                <p:cNvPr id="94"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7" name="Group 24"/>
              <p:cNvGrpSpPr>
                <a:grpSpLocks/>
              </p:cNvGrpSpPr>
              <p:nvPr/>
            </p:nvGrpSpPr>
            <p:grpSpPr bwMode="auto">
              <a:xfrm>
                <a:off x="2590800" y="3276600"/>
                <a:ext cx="533400" cy="1143000"/>
                <a:chOff x="7162800" y="2286000"/>
                <a:chExt cx="533400" cy="1143000"/>
              </a:xfrm>
            </p:grpSpPr>
            <p:sp>
              <p:nvSpPr>
                <p:cNvPr id="91"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2"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3"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8" name="Group 28"/>
              <p:cNvGrpSpPr>
                <a:grpSpLocks/>
              </p:cNvGrpSpPr>
              <p:nvPr/>
            </p:nvGrpSpPr>
            <p:grpSpPr bwMode="auto">
              <a:xfrm>
                <a:off x="3048000" y="3276600"/>
                <a:ext cx="533400" cy="1143000"/>
                <a:chOff x="7162800" y="2286000"/>
                <a:chExt cx="533400" cy="1143000"/>
              </a:xfrm>
            </p:grpSpPr>
            <p:sp>
              <p:nvSpPr>
                <p:cNvPr id="88" name="Oval 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9" name="Freeform 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0" name="Freeform 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89" name="Group 32"/>
              <p:cNvGrpSpPr>
                <a:grpSpLocks/>
              </p:cNvGrpSpPr>
              <p:nvPr/>
            </p:nvGrpSpPr>
            <p:grpSpPr bwMode="auto">
              <a:xfrm>
                <a:off x="3505200" y="3352800"/>
                <a:ext cx="533400" cy="1143000"/>
                <a:chOff x="7162800" y="2286000"/>
                <a:chExt cx="533400" cy="1143000"/>
              </a:xfrm>
            </p:grpSpPr>
            <p:sp>
              <p:nvSpPr>
                <p:cNvPr id="85" name="Oval 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Freeform 8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7" name="Freeform 8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0" name="Group 36"/>
              <p:cNvGrpSpPr>
                <a:grpSpLocks/>
              </p:cNvGrpSpPr>
              <p:nvPr/>
            </p:nvGrpSpPr>
            <p:grpSpPr bwMode="auto">
              <a:xfrm>
                <a:off x="914400" y="34290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1" name="Group 40"/>
              <p:cNvGrpSpPr>
                <a:grpSpLocks/>
              </p:cNvGrpSpPr>
              <p:nvPr/>
            </p:nvGrpSpPr>
            <p:grpSpPr bwMode="auto">
              <a:xfrm>
                <a:off x="3657600" y="3276600"/>
                <a:ext cx="533400" cy="1143000"/>
                <a:chOff x="7162800" y="2286000"/>
                <a:chExt cx="533400" cy="1143000"/>
              </a:xfrm>
            </p:grpSpPr>
            <p:sp>
              <p:nvSpPr>
                <p:cNvPr id="79" name="Oval 7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0" name="Freeform 7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1" name="Freeform 8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2" name="Group 44"/>
              <p:cNvGrpSpPr>
                <a:grpSpLocks/>
              </p:cNvGrpSpPr>
              <p:nvPr/>
            </p:nvGrpSpPr>
            <p:grpSpPr bwMode="auto">
              <a:xfrm>
                <a:off x="4038600" y="3276600"/>
                <a:ext cx="533400" cy="1143000"/>
                <a:chOff x="7162800" y="2286000"/>
                <a:chExt cx="533400" cy="1143000"/>
              </a:xfrm>
            </p:grpSpPr>
            <p:sp>
              <p:nvSpPr>
                <p:cNvPr id="76" name="Oval 7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7" name="Freeform 7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8" name="Freeform 7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3" name="Group 48"/>
              <p:cNvGrpSpPr>
                <a:grpSpLocks/>
              </p:cNvGrpSpPr>
              <p:nvPr/>
            </p:nvGrpSpPr>
            <p:grpSpPr bwMode="auto">
              <a:xfrm>
                <a:off x="4495800" y="3276600"/>
                <a:ext cx="533400" cy="1143000"/>
                <a:chOff x="7162800" y="2286000"/>
                <a:chExt cx="533400" cy="1143000"/>
              </a:xfrm>
            </p:grpSpPr>
            <p:sp>
              <p:nvSpPr>
                <p:cNvPr id="73" name="Oval 7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4" name="Freeform 7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5" name="Freeform 7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4" name="Group 52"/>
              <p:cNvGrpSpPr>
                <a:grpSpLocks/>
              </p:cNvGrpSpPr>
              <p:nvPr/>
            </p:nvGrpSpPr>
            <p:grpSpPr bwMode="auto">
              <a:xfrm>
                <a:off x="4953000" y="33528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5" name="Group 56"/>
              <p:cNvGrpSpPr>
                <a:grpSpLocks/>
              </p:cNvGrpSpPr>
              <p:nvPr/>
            </p:nvGrpSpPr>
            <p:grpSpPr bwMode="auto">
              <a:xfrm>
                <a:off x="4724400" y="3200400"/>
                <a:ext cx="533400" cy="1143000"/>
                <a:chOff x="7162800" y="2286000"/>
                <a:chExt cx="533400" cy="1143000"/>
              </a:xfrm>
            </p:grpSpPr>
            <p:sp>
              <p:nvSpPr>
                <p:cNvPr id="67" name="Oval 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8" name="Freeform 6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9" name="Freeform 6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6" name="Group 60"/>
              <p:cNvGrpSpPr>
                <a:grpSpLocks/>
              </p:cNvGrpSpPr>
              <p:nvPr/>
            </p:nvGrpSpPr>
            <p:grpSpPr bwMode="auto">
              <a:xfrm>
                <a:off x="5334000" y="3352800"/>
                <a:ext cx="533400" cy="1143000"/>
                <a:chOff x="7162800" y="2286000"/>
                <a:chExt cx="533400" cy="1143000"/>
              </a:xfrm>
            </p:grpSpPr>
            <p:sp>
              <p:nvSpPr>
                <p:cNvPr id="64" name="Oval 6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5" name="Freeform 6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6" name="Freeform 6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7" name="Group 64"/>
              <p:cNvGrpSpPr>
                <a:grpSpLocks/>
              </p:cNvGrpSpPr>
              <p:nvPr/>
            </p:nvGrpSpPr>
            <p:grpSpPr bwMode="auto">
              <a:xfrm>
                <a:off x="5715000" y="3200400"/>
                <a:ext cx="533400" cy="1143000"/>
                <a:chOff x="7162800" y="2286000"/>
                <a:chExt cx="533400" cy="1143000"/>
              </a:xfrm>
            </p:grpSpPr>
            <p:sp>
              <p:nvSpPr>
                <p:cNvPr id="61" name="Oval 6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Freeform 6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3" name="Freeform 6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8" name="Group 68"/>
              <p:cNvGrpSpPr>
                <a:grpSpLocks/>
              </p:cNvGrpSpPr>
              <p:nvPr/>
            </p:nvGrpSpPr>
            <p:grpSpPr bwMode="auto">
              <a:xfrm>
                <a:off x="6019800" y="32766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99" name="Group 72"/>
              <p:cNvGrpSpPr>
                <a:grpSpLocks/>
              </p:cNvGrpSpPr>
              <p:nvPr/>
            </p:nvGrpSpPr>
            <p:grpSpPr bwMode="auto">
              <a:xfrm>
                <a:off x="6400800" y="3352800"/>
                <a:ext cx="533400" cy="1143000"/>
                <a:chOff x="7162800" y="2286000"/>
                <a:chExt cx="533400" cy="1143000"/>
              </a:xfrm>
            </p:grpSpPr>
            <p:sp>
              <p:nvSpPr>
                <p:cNvPr id="55" name="Oval 5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Freeform 5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7" name="Freeform 5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0" name="Group 76"/>
              <p:cNvGrpSpPr>
                <a:grpSpLocks/>
              </p:cNvGrpSpPr>
              <p:nvPr/>
            </p:nvGrpSpPr>
            <p:grpSpPr bwMode="auto">
              <a:xfrm>
                <a:off x="6629400" y="3352800"/>
                <a:ext cx="533400" cy="1143000"/>
                <a:chOff x="7162800" y="2286000"/>
                <a:chExt cx="533400" cy="1143000"/>
              </a:xfrm>
            </p:grpSpPr>
            <p:sp>
              <p:nvSpPr>
                <p:cNvPr id="52" name="Oval 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 name="Freeform 5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4" name="Freeform 5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1" name="Group 80"/>
              <p:cNvGrpSpPr>
                <a:grpSpLocks/>
              </p:cNvGrpSpPr>
              <p:nvPr/>
            </p:nvGrpSpPr>
            <p:grpSpPr bwMode="auto">
              <a:xfrm>
                <a:off x="6934200" y="3200400"/>
                <a:ext cx="533400" cy="1143000"/>
                <a:chOff x="7162800" y="2286000"/>
                <a:chExt cx="533400" cy="1143000"/>
              </a:xfrm>
            </p:grpSpPr>
            <p:sp>
              <p:nvSpPr>
                <p:cNvPr id="49" name="Oval 4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 name="Freeform 4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 name="Freeform 5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2" name="Group 84"/>
              <p:cNvGrpSpPr>
                <a:grpSpLocks/>
              </p:cNvGrpSpPr>
              <p:nvPr/>
            </p:nvGrpSpPr>
            <p:grpSpPr bwMode="auto">
              <a:xfrm>
                <a:off x="7239000" y="34290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3" name="Group 88"/>
              <p:cNvGrpSpPr>
                <a:grpSpLocks/>
              </p:cNvGrpSpPr>
              <p:nvPr/>
            </p:nvGrpSpPr>
            <p:grpSpPr bwMode="auto">
              <a:xfrm>
                <a:off x="7391400" y="3276600"/>
                <a:ext cx="533400" cy="1143000"/>
                <a:chOff x="7162800" y="2286000"/>
                <a:chExt cx="533400" cy="1143000"/>
              </a:xfrm>
            </p:grpSpPr>
            <p:sp>
              <p:nvSpPr>
                <p:cNvPr id="43" name="Oval 4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4" name="Freeform 4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5" name="Freeform 4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4" name="Group 92"/>
              <p:cNvGrpSpPr>
                <a:grpSpLocks/>
              </p:cNvGrpSpPr>
              <p:nvPr/>
            </p:nvGrpSpPr>
            <p:grpSpPr bwMode="auto">
              <a:xfrm>
                <a:off x="7772400" y="3429000"/>
                <a:ext cx="533400" cy="1143000"/>
                <a:chOff x="7162800" y="2286000"/>
                <a:chExt cx="533400" cy="1143000"/>
              </a:xfrm>
            </p:grpSpPr>
            <p:sp>
              <p:nvSpPr>
                <p:cNvPr id="40" name="Oval 3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Freeform 4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2" name="Freeform 4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5" name="Group 96"/>
              <p:cNvGrpSpPr>
                <a:grpSpLocks/>
              </p:cNvGrpSpPr>
              <p:nvPr/>
            </p:nvGrpSpPr>
            <p:grpSpPr bwMode="auto">
              <a:xfrm>
                <a:off x="8077200" y="3429000"/>
                <a:ext cx="533400" cy="1143000"/>
                <a:chOff x="7162800" y="2286000"/>
                <a:chExt cx="533400" cy="1143000"/>
              </a:xfrm>
            </p:grpSpPr>
            <p:sp>
              <p:nvSpPr>
                <p:cNvPr id="37" name="Oval 3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Freeform 3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9" name="Freeform 3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6" name="Group 100"/>
              <p:cNvGrpSpPr>
                <a:grpSpLocks/>
              </p:cNvGrpSpPr>
              <p:nvPr/>
            </p:nvGrpSpPr>
            <p:grpSpPr bwMode="auto">
              <a:xfrm>
                <a:off x="83058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907" name="Group 104"/>
              <p:cNvGrpSpPr>
                <a:grpSpLocks/>
              </p:cNvGrpSpPr>
              <p:nvPr/>
            </p:nvGrpSpPr>
            <p:grpSpPr bwMode="auto">
              <a:xfrm>
                <a:off x="2819400" y="3429000"/>
                <a:ext cx="533400" cy="1143000"/>
                <a:chOff x="7162800" y="2286000"/>
                <a:chExt cx="533400" cy="1143000"/>
              </a:xfrm>
            </p:grpSpPr>
            <p:sp>
              <p:nvSpPr>
                <p:cNvPr id="31" name="Oval 3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 name="Freeform 3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Freeform 3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31777" name="Group 108"/>
            <p:cNvGrpSpPr>
              <a:grpSpLocks/>
            </p:cNvGrpSpPr>
            <p:nvPr/>
          </p:nvGrpSpPr>
          <p:grpSpPr bwMode="auto">
            <a:xfrm rot="10800000">
              <a:off x="533400" y="4419600"/>
              <a:ext cx="8153400" cy="1371600"/>
              <a:chOff x="685800" y="3200400"/>
              <a:chExt cx="8153400" cy="1371600"/>
            </a:xfrm>
          </p:grpSpPr>
          <p:grpSp>
            <p:nvGrpSpPr>
              <p:cNvPr id="31778" name="Group 6"/>
              <p:cNvGrpSpPr>
                <a:grpSpLocks/>
              </p:cNvGrpSpPr>
              <p:nvPr/>
            </p:nvGrpSpPr>
            <p:grpSpPr bwMode="auto">
              <a:xfrm>
                <a:off x="685800" y="3276600"/>
                <a:ext cx="533400" cy="1143000"/>
                <a:chOff x="7162800" y="2286000"/>
                <a:chExt cx="533400" cy="1143000"/>
              </a:xfrm>
            </p:grpSpPr>
            <p:sp>
              <p:nvSpPr>
                <p:cNvPr id="211"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2"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3"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79" name="Group 8"/>
              <p:cNvGrpSpPr>
                <a:grpSpLocks/>
              </p:cNvGrpSpPr>
              <p:nvPr/>
            </p:nvGrpSpPr>
            <p:grpSpPr bwMode="auto">
              <a:xfrm>
                <a:off x="1143000" y="3276600"/>
                <a:ext cx="533400" cy="1143000"/>
                <a:chOff x="7162800" y="2286000"/>
                <a:chExt cx="533400" cy="1143000"/>
              </a:xfrm>
            </p:grpSpPr>
            <p:sp>
              <p:nvSpPr>
                <p:cNvPr id="208"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9"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0"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0" name="Group 12"/>
              <p:cNvGrpSpPr>
                <a:grpSpLocks/>
              </p:cNvGrpSpPr>
              <p:nvPr/>
            </p:nvGrpSpPr>
            <p:grpSpPr bwMode="auto">
              <a:xfrm>
                <a:off x="1447800" y="3276600"/>
                <a:ext cx="533400" cy="1143000"/>
                <a:chOff x="7162800" y="2286000"/>
                <a:chExt cx="533400" cy="1143000"/>
              </a:xfrm>
            </p:grpSpPr>
            <p:sp>
              <p:nvSpPr>
                <p:cNvPr id="205"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7"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1" name="Group 16"/>
              <p:cNvGrpSpPr>
                <a:grpSpLocks/>
              </p:cNvGrpSpPr>
              <p:nvPr/>
            </p:nvGrpSpPr>
            <p:grpSpPr bwMode="auto">
              <a:xfrm>
                <a:off x="1905000" y="3276600"/>
                <a:ext cx="533400" cy="1143000"/>
                <a:chOff x="7162800" y="2286000"/>
                <a:chExt cx="533400" cy="1143000"/>
              </a:xfrm>
            </p:grpSpPr>
            <p:sp>
              <p:nvSpPr>
                <p:cNvPr id="202"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4"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2" name="Group 20"/>
              <p:cNvGrpSpPr>
                <a:grpSpLocks/>
              </p:cNvGrpSpPr>
              <p:nvPr/>
            </p:nvGrpSpPr>
            <p:grpSpPr bwMode="auto">
              <a:xfrm>
                <a:off x="2286000" y="3352800"/>
                <a:ext cx="533400" cy="1143000"/>
                <a:chOff x="7162800" y="2286000"/>
                <a:chExt cx="533400" cy="1143000"/>
              </a:xfrm>
            </p:grpSpPr>
            <p:sp>
              <p:nvSpPr>
                <p:cNvPr id="199"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0"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1"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3" name="Group 24"/>
              <p:cNvGrpSpPr>
                <a:grpSpLocks/>
              </p:cNvGrpSpPr>
              <p:nvPr/>
            </p:nvGrpSpPr>
            <p:grpSpPr bwMode="auto">
              <a:xfrm>
                <a:off x="2590800" y="3276600"/>
                <a:ext cx="533400" cy="1143000"/>
                <a:chOff x="7162800" y="2286000"/>
                <a:chExt cx="533400" cy="1143000"/>
              </a:xfrm>
            </p:grpSpPr>
            <p:sp>
              <p:nvSpPr>
                <p:cNvPr id="19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8"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4" name="Group 28"/>
              <p:cNvGrpSpPr>
                <a:grpSpLocks/>
              </p:cNvGrpSpPr>
              <p:nvPr/>
            </p:nvGrpSpPr>
            <p:grpSpPr bwMode="auto">
              <a:xfrm>
                <a:off x="3048000" y="3276600"/>
                <a:ext cx="533400" cy="1143000"/>
                <a:chOff x="7162800" y="2286000"/>
                <a:chExt cx="533400" cy="1143000"/>
              </a:xfrm>
            </p:grpSpPr>
            <p:sp>
              <p:nvSpPr>
                <p:cNvPr id="193" name="Oval 19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 name="Freeform 19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5" name="Freeform 19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5" name="Group 32"/>
              <p:cNvGrpSpPr>
                <a:grpSpLocks/>
              </p:cNvGrpSpPr>
              <p:nvPr/>
            </p:nvGrpSpPr>
            <p:grpSpPr bwMode="auto">
              <a:xfrm>
                <a:off x="3505200" y="3352800"/>
                <a:ext cx="533400" cy="1143000"/>
                <a:chOff x="7162800" y="2286000"/>
                <a:chExt cx="533400" cy="1143000"/>
              </a:xfrm>
            </p:grpSpPr>
            <p:sp>
              <p:nvSpPr>
                <p:cNvPr id="190" name="Oval 189"/>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1" name="Freeform 190"/>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2" name="Freeform 191"/>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6" name="Group 36"/>
              <p:cNvGrpSpPr>
                <a:grpSpLocks/>
              </p:cNvGrpSpPr>
              <p:nvPr/>
            </p:nvGrpSpPr>
            <p:grpSpPr bwMode="auto">
              <a:xfrm>
                <a:off x="914400" y="3429000"/>
                <a:ext cx="533400" cy="1143000"/>
                <a:chOff x="7162800" y="2286000"/>
                <a:chExt cx="533400" cy="1143000"/>
              </a:xfrm>
            </p:grpSpPr>
            <p:sp>
              <p:nvSpPr>
                <p:cNvPr id="187" name="Oval 18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8" name="Freeform 18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9" name="Freeform 18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7" name="Group 40"/>
              <p:cNvGrpSpPr>
                <a:grpSpLocks/>
              </p:cNvGrpSpPr>
              <p:nvPr/>
            </p:nvGrpSpPr>
            <p:grpSpPr bwMode="auto">
              <a:xfrm>
                <a:off x="3657600" y="3276600"/>
                <a:ext cx="533400" cy="1143000"/>
                <a:chOff x="7162800" y="2286000"/>
                <a:chExt cx="533400" cy="1143000"/>
              </a:xfrm>
            </p:grpSpPr>
            <p:sp>
              <p:nvSpPr>
                <p:cNvPr id="184" name="Oval 18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5" name="Freeform 18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6" name="Freeform 18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8" name="Group 44"/>
              <p:cNvGrpSpPr>
                <a:grpSpLocks/>
              </p:cNvGrpSpPr>
              <p:nvPr/>
            </p:nvGrpSpPr>
            <p:grpSpPr bwMode="auto">
              <a:xfrm>
                <a:off x="4038600" y="3276600"/>
                <a:ext cx="533400" cy="1143000"/>
                <a:chOff x="7162800" y="2286000"/>
                <a:chExt cx="533400" cy="1143000"/>
              </a:xfrm>
            </p:grpSpPr>
            <p:sp>
              <p:nvSpPr>
                <p:cNvPr id="181" name="Oval 18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2" name="Freeform 18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3" name="Freeform 18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89" name="Group 48"/>
              <p:cNvGrpSpPr>
                <a:grpSpLocks/>
              </p:cNvGrpSpPr>
              <p:nvPr/>
            </p:nvGrpSpPr>
            <p:grpSpPr bwMode="auto">
              <a:xfrm>
                <a:off x="4495800" y="3276600"/>
                <a:ext cx="533400" cy="1143000"/>
                <a:chOff x="7162800" y="2286000"/>
                <a:chExt cx="533400" cy="1143000"/>
              </a:xfrm>
            </p:grpSpPr>
            <p:sp>
              <p:nvSpPr>
                <p:cNvPr id="178" name="Oval 177"/>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9" name="Freeform 178"/>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0" name="Freeform 179"/>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0" name="Group 52"/>
              <p:cNvGrpSpPr>
                <a:grpSpLocks/>
              </p:cNvGrpSpPr>
              <p:nvPr/>
            </p:nvGrpSpPr>
            <p:grpSpPr bwMode="auto">
              <a:xfrm>
                <a:off x="4953000" y="3352800"/>
                <a:ext cx="533400" cy="1143000"/>
                <a:chOff x="7162800" y="2286000"/>
                <a:chExt cx="533400" cy="1143000"/>
              </a:xfrm>
            </p:grpSpPr>
            <p:sp>
              <p:nvSpPr>
                <p:cNvPr id="175" name="Oval 174"/>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6" name="Freeform 175"/>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7" name="Freeform 176"/>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1" name="Group 56"/>
              <p:cNvGrpSpPr>
                <a:grpSpLocks/>
              </p:cNvGrpSpPr>
              <p:nvPr/>
            </p:nvGrpSpPr>
            <p:grpSpPr bwMode="auto">
              <a:xfrm>
                <a:off x="4724400" y="3200400"/>
                <a:ext cx="533400" cy="1143000"/>
                <a:chOff x="7162800" y="2286000"/>
                <a:chExt cx="533400" cy="1143000"/>
              </a:xfrm>
            </p:grpSpPr>
            <p:sp>
              <p:nvSpPr>
                <p:cNvPr id="172" name="Oval 171"/>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3" name="Freeform 172"/>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4" name="Freeform 173"/>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2" name="Group 60"/>
              <p:cNvGrpSpPr>
                <a:grpSpLocks/>
              </p:cNvGrpSpPr>
              <p:nvPr/>
            </p:nvGrpSpPr>
            <p:grpSpPr bwMode="auto">
              <a:xfrm>
                <a:off x="5334000" y="3352800"/>
                <a:ext cx="533400" cy="1143000"/>
                <a:chOff x="7162800" y="2286000"/>
                <a:chExt cx="533400" cy="1143000"/>
              </a:xfrm>
            </p:grpSpPr>
            <p:sp>
              <p:nvSpPr>
                <p:cNvPr id="169" name="Oval 168"/>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0" name="Freeform 169"/>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1" name="Freeform 170"/>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3" name="Group 64"/>
              <p:cNvGrpSpPr>
                <a:grpSpLocks/>
              </p:cNvGrpSpPr>
              <p:nvPr/>
            </p:nvGrpSpPr>
            <p:grpSpPr bwMode="auto">
              <a:xfrm>
                <a:off x="5715000" y="3200400"/>
                <a:ext cx="533400" cy="1143000"/>
                <a:chOff x="7162800" y="2286000"/>
                <a:chExt cx="533400" cy="1143000"/>
              </a:xfrm>
            </p:grpSpPr>
            <p:sp>
              <p:nvSpPr>
                <p:cNvPr id="166" name="Oval 165"/>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7" name="Freeform 166"/>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8" name="Freeform 167"/>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4" name="Group 68"/>
              <p:cNvGrpSpPr>
                <a:grpSpLocks/>
              </p:cNvGrpSpPr>
              <p:nvPr/>
            </p:nvGrpSpPr>
            <p:grpSpPr bwMode="auto">
              <a:xfrm>
                <a:off x="6019800" y="3276600"/>
                <a:ext cx="533400" cy="1143000"/>
                <a:chOff x="7162800" y="2286000"/>
                <a:chExt cx="533400" cy="1143000"/>
              </a:xfrm>
            </p:grpSpPr>
            <p:sp>
              <p:nvSpPr>
                <p:cNvPr id="163" name="Oval 16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4" name="Freeform 16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5" name="Freeform 16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5" name="Group 72"/>
              <p:cNvGrpSpPr>
                <a:grpSpLocks/>
              </p:cNvGrpSpPr>
              <p:nvPr/>
            </p:nvGrpSpPr>
            <p:grpSpPr bwMode="auto">
              <a:xfrm>
                <a:off x="6400800" y="3352800"/>
                <a:ext cx="533400" cy="1143000"/>
                <a:chOff x="7162800" y="2286000"/>
                <a:chExt cx="533400" cy="1143000"/>
              </a:xfrm>
            </p:grpSpPr>
            <p:sp>
              <p:nvSpPr>
                <p:cNvPr id="160" name="Oval 159"/>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Freeform 160"/>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2" name="Freeform 161"/>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6" name="Group 76"/>
              <p:cNvGrpSpPr>
                <a:grpSpLocks/>
              </p:cNvGrpSpPr>
              <p:nvPr/>
            </p:nvGrpSpPr>
            <p:grpSpPr bwMode="auto">
              <a:xfrm>
                <a:off x="6629400" y="3352800"/>
                <a:ext cx="533400" cy="1143000"/>
                <a:chOff x="7162800" y="2286000"/>
                <a:chExt cx="533400" cy="1143000"/>
              </a:xfrm>
            </p:grpSpPr>
            <p:sp>
              <p:nvSpPr>
                <p:cNvPr id="157" name="Oval 156"/>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8" name="Freeform 157"/>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9" name="Freeform 158"/>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7" name="Group 80"/>
              <p:cNvGrpSpPr>
                <a:grpSpLocks/>
              </p:cNvGrpSpPr>
              <p:nvPr/>
            </p:nvGrpSpPr>
            <p:grpSpPr bwMode="auto">
              <a:xfrm>
                <a:off x="6934200" y="3200400"/>
                <a:ext cx="533400" cy="1143000"/>
                <a:chOff x="7162800" y="2286000"/>
                <a:chExt cx="533400" cy="1143000"/>
              </a:xfrm>
            </p:grpSpPr>
            <p:sp>
              <p:nvSpPr>
                <p:cNvPr id="154" name="Oval 153"/>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5" name="Freeform 154"/>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6" name="Freeform 155"/>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8" name="Group 84"/>
              <p:cNvGrpSpPr>
                <a:grpSpLocks/>
              </p:cNvGrpSpPr>
              <p:nvPr/>
            </p:nvGrpSpPr>
            <p:grpSpPr bwMode="auto">
              <a:xfrm>
                <a:off x="7239000" y="3429000"/>
                <a:ext cx="533400" cy="1143000"/>
                <a:chOff x="7162800" y="2286000"/>
                <a:chExt cx="533400" cy="1143000"/>
              </a:xfrm>
            </p:grpSpPr>
            <p:sp>
              <p:nvSpPr>
                <p:cNvPr id="151" name="Oval 150"/>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Freeform 151"/>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3" name="Freeform 152"/>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799" name="Group 88"/>
              <p:cNvGrpSpPr>
                <a:grpSpLocks/>
              </p:cNvGrpSpPr>
              <p:nvPr/>
            </p:nvGrpSpPr>
            <p:grpSpPr bwMode="auto">
              <a:xfrm>
                <a:off x="7391400" y="3276600"/>
                <a:ext cx="533400" cy="1143000"/>
                <a:chOff x="7162800" y="2286000"/>
                <a:chExt cx="533400" cy="1143000"/>
              </a:xfrm>
            </p:grpSpPr>
            <p:sp>
              <p:nvSpPr>
                <p:cNvPr id="148" name="Oval 147"/>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Freeform 148"/>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0" name="Freeform 149"/>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00" name="Group 92"/>
              <p:cNvGrpSpPr>
                <a:grpSpLocks/>
              </p:cNvGrpSpPr>
              <p:nvPr/>
            </p:nvGrpSpPr>
            <p:grpSpPr bwMode="auto">
              <a:xfrm>
                <a:off x="7772400" y="3429000"/>
                <a:ext cx="533400" cy="1143000"/>
                <a:chOff x="7162800" y="2286000"/>
                <a:chExt cx="533400" cy="1143000"/>
              </a:xfrm>
            </p:grpSpPr>
            <p:sp>
              <p:nvSpPr>
                <p:cNvPr id="145" name="Oval 144"/>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6" name="Freeform 145"/>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7" name="Freeform 146"/>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01" name="Group 96"/>
              <p:cNvGrpSpPr>
                <a:grpSpLocks/>
              </p:cNvGrpSpPr>
              <p:nvPr/>
            </p:nvGrpSpPr>
            <p:grpSpPr bwMode="auto">
              <a:xfrm>
                <a:off x="8077200" y="3429000"/>
                <a:ext cx="533400" cy="1143000"/>
                <a:chOff x="7162800" y="2286000"/>
                <a:chExt cx="533400" cy="1143000"/>
              </a:xfrm>
            </p:grpSpPr>
            <p:sp>
              <p:nvSpPr>
                <p:cNvPr id="142" name="Oval 141"/>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 name="Freeform 142"/>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4" name="Freeform 143"/>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02" name="Group 100"/>
              <p:cNvGrpSpPr>
                <a:grpSpLocks/>
              </p:cNvGrpSpPr>
              <p:nvPr/>
            </p:nvGrpSpPr>
            <p:grpSpPr bwMode="auto">
              <a:xfrm>
                <a:off x="8305800" y="3352800"/>
                <a:ext cx="533400" cy="1143000"/>
                <a:chOff x="7162800" y="2286000"/>
                <a:chExt cx="533400" cy="1143000"/>
              </a:xfrm>
            </p:grpSpPr>
            <p:sp>
              <p:nvSpPr>
                <p:cNvPr id="139" name="Oval 13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Freeform 13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1" name="Freeform 140"/>
                <p:cNvSpPr/>
                <p:nvPr/>
              </p:nvSpPr>
              <p:spPr>
                <a:xfrm>
                  <a:off x="74834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1803" name="Group 104"/>
              <p:cNvGrpSpPr>
                <a:grpSpLocks/>
              </p:cNvGrpSpPr>
              <p:nvPr/>
            </p:nvGrpSpPr>
            <p:grpSpPr bwMode="auto">
              <a:xfrm>
                <a:off x="2819400" y="3429000"/>
                <a:ext cx="533400" cy="1143000"/>
                <a:chOff x="7162800" y="2286000"/>
                <a:chExt cx="533400" cy="1143000"/>
              </a:xfrm>
            </p:grpSpPr>
            <p:sp>
              <p:nvSpPr>
                <p:cNvPr id="136" name="Oval 135"/>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Freeform 136"/>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8" name="Freeform 137"/>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31748" name="TextBox 226"/>
          <p:cNvSpPr txBox="1">
            <a:spLocks noChangeArrowheads="1"/>
          </p:cNvSpPr>
          <p:nvPr/>
        </p:nvSpPr>
        <p:spPr bwMode="auto">
          <a:xfrm>
            <a:off x="7391400" y="1600200"/>
            <a:ext cx="235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LOW Concentration</a:t>
            </a:r>
          </a:p>
        </p:txBody>
      </p:sp>
      <p:sp>
        <p:nvSpPr>
          <p:cNvPr id="31749" name="TextBox 227"/>
          <p:cNvSpPr txBox="1">
            <a:spLocks noChangeArrowheads="1"/>
          </p:cNvSpPr>
          <p:nvPr/>
        </p:nvSpPr>
        <p:spPr bwMode="auto">
          <a:xfrm>
            <a:off x="7477125" y="6259513"/>
            <a:ext cx="2439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HIGH Concentration</a:t>
            </a:r>
          </a:p>
        </p:txBody>
      </p:sp>
      <p:cxnSp>
        <p:nvCxnSpPr>
          <p:cNvPr id="273" name="Straight Arrow Connector 272"/>
          <p:cNvCxnSpPr/>
          <p:nvPr/>
        </p:nvCxnSpPr>
        <p:spPr>
          <a:xfrm flipV="1">
            <a:off x="9144000" y="2743200"/>
            <a:ext cx="990600" cy="304800"/>
          </a:xfrm>
          <a:prstGeom prst="straightConnector1">
            <a:avLst/>
          </a:prstGeom>
          <a:ln w="76200">
            <a:solidFill>
              <a:srgbClr val="FF000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57" name="Oval 256"/>
          <p:cNvSpPr/>
          <p:nvPr/>
        </p:nvSpPr>
        <p:spPr>
          <a:xfrm>
            <a:off x="4495800" y="3048000"/>
            <a:ext cx="2286000" cy="2209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9" name="Freeform 258"/>
          <p:cNvSpPr/>
          <p:nvPr/>
        </p:nvSpPr>
        <p:spPr>
          <a:xfrm rot="20267311">
            <a:off x="4213225" y="3141663"/>
            <a:ext cx="1301750" cy="2352675"/>
          </a:xfrm>
          <a:custGeom>
            <a:avLst/>
            <a:gdLst>
              <a:gd name="connsiteX0" fmla="*/ 1258644 w 1301675"/>
              <a:gd name="connsiteY0" fmla="*/ 171574 h 2032294"/>
              <a:gd name="connsiteX1" fmla="*/ 1247887 w 1301675"/>
              <a:gd name="connsiteY1" fmla="*/ 107028 h 2032294"/>
              <a:gd name="connsiteX2" fmla="*/ 1226372 w 1301675"/>
              <a:gd name="connsiteY2" fmla="*/ 74755 h 2032294"/>
              <a:gd name="connsiteX3" fmla="*/ 1194099 w 1301675"/>
              <a:gd name="connsiteY3" fmla="*/ 63998 h 2032294"/>
              <a:gd name="connsiteX4" fmla="*/ 1118795 w 1301675"/>
              <a:gd name="connsiteY4" fmla="*/ 53240 h 2032294"/>
              <a:gd name="connsiteX5" fmla="*/ 677732 w 1301675"/>
              <a:gd name="connsiteY5" fmla="*/ 53240 h 2032294"/>
              <a:gd name="connsiteX6" fmla="*/ 591670 w 1301675"/>
              <a:gd name="connsiteY6" fmla="*/ 74755 h 2032294"/>
              <a:gd name="connsiteX7" fmla="*/ 570155 w 1301675"/>
              <a:gd name="connsiteY7" fmla="*/ 96271 h 2032294"/>
              <a:gd name="connsiteX8" fmla="*/ 537882 w 1301675"/>
              <a:gd name="connsiteY8" fmla="*/ 107028 h 2032294"/>
              <a:gd name="connsiteX9" fmla="*/ 516367 w 1301675"/>
              <a:gd name="connsiteY9" fmla="*/ 139301 h 2032294"/>
              <a:gd name="connsiteX10" fmla="*/ 451821 w 1301675"/>
              <a:gd name="connsiteY10" fmla="*/ 193090 h 2032294"/>
              <a:gd name="connsiteX11" fmla="*/ 408790 w 1301675"/>
              <a:gd name="connsiteY11" fmla="*/ 257635 h 2032294"/>
              <a:gd name="connsiteX12" fmla="*/ 365760 w 1301675"/>
              <a:gd name="connsiteY12" fmla="*/ 311424 h 2032294"/>
              <a:gd name="connsiteX13" fmla="*/ 344244 w 1301675"/>
              <a:gd name="connsiteY13" fmla="*/ 332939 h 2032294"/>
              <a:gd name="connsiteX14" fmla="*/ 311972 w 1301675"/>
              <a:gd name="connsiteY14" fmla="*/ 397485 h 2032294"/>
              <a:gd name="connsiteX15" fmla="*/ 268941 w 1301675"/>
              <a:gd name="connsiteY15" fmla="*/ 472788 h 2032294"/>
              <a:gd name="connsiteX16" fmla="*/ 258183 w 1301675"/>
              <a:gd name="connsiteY16" fmla="*/ 505061 h 2032294"/>
              <a:gd name="connsiteX17" fmla="*/ 225910 w 1301675"/>
              <a:gd name="connsiteY17" fmla="*/ 558850 h 2032294"/>
              <a:gd name="connsiteX18" fmla="*/ 204395 w 1301675"/>
              <a:gd name="connsiteY18" fmla="*/ 655668 h 2032294"/>
              <a:gd name="connsiteX19" fmla="*/ 182880 w 1301675"/>
              <a:gd name="connsiteY19" fmla="*/ 677184 h 2032294"/>
              <a:gd name="connsiteX20" fmla="*/ 161364 w 1301675"/>
              <a:gd name="connsiteY20" fmla="*/ 741730 h 2032294"/>
              <a:gd name="connsiteX21" fmla="*/ 139849 w 1301675"/>
              <a:gd name="connsiteY21" fmla="*/ 784760 h 2032294"/>
              <a:gd name="connsiteX22" fmla="*/ 118334 w 1301675"/>
              <a:gd name="connsiteY22" fmla="*/ 849306 h 2032294"/>
              <a:gd name="connsiteX23" fmla="*/ 107576 w 1301675"/>
              <a:gd name="connsiteY23" fmla="*/ 881579 h 2032294"/>
              <a:gd name="connsiteX24" fmla="*/ 86061 w 1301675"/>
              <a:gd name="connsiteY24" fmla="*/ 913852 h 2032294"/>
              <a:gd name="connsiteX25" fmla="*/ 53788 w 1301675"/>
              <a:gd name="connsiteY25" fmla="*/ 999913 h 2032294"/>
              <a:gd name="connsiteX26" fmla="*/ 32273 w 1301675"/>
              <a:gd name="connsiteY26" fmla="*/ 1085974 h 2032294"/>
              <a:gd name="connsiteX27" fmla="*/ 21515 w 1301675"/>
              <a:gd name="connsiteY27" fmla="*/ 1129005 h 2032294"/>
              <a:gd name="connsiteX28" fmla="*/ 0 w 1301675"/>
              <a:gd name="connsiteY28" fmla="*/ 1193551 h 2032294"/>
              <a:gd name="connsiteX29" fmla="*/ 10757 w 1301675"/>
              <a:gd name="connsiteY29" fmla="*/ 1623857 h 2032294"/>
              <a:gd name="connsiteX30" fmla="*/ 32273 w 1301675"/>
              <a:gd name="connsiteY30" fmla="*/ 1709918 h 2032294"/>
              <a:gd name="connsiteX31" fmla="*/ 75303 w 1301675"/>
              <a:gd name="connsiteY31" fmla="*/ 1774464 h 2032294"/>
              <a:gd name="connsiteX32" fmla="*/ 96819 w 1301675"/>
              <a:gd name="connsiteY32" fmla="*/ 1795979 h 2032294"/>
              <a:gd name="connsiteX33" fmla="*/ 118334 w 1301675"/>
              <a:gd name="connsiteY33" fmla="*/ 1828252 h 2032294"/>
              <a:gd name="connsiteX34" fmla="*/ 193637 w 1301675"/>
              <a:gd name="connsiteY34" fmla="*/ 1871283 h 2032294"/>
              <a:gd name="connsiteX35" fmla="*/ 215153 w 1301675"/>
              <a:gd name="connsiteY35" fmla="*/ 1892798 h 2032294"/>
              <a:gd name="connsiteX36" fmla="*/ 301214 w 1301675"/>
              <a:gd name="connsiteY36" fmla="*/ 1914313 h 2032294"/>
              <a:gd name="connsiteX37" fmla="*/ 398033 w 1301675"/>
              <a:gd name="connsiteY37" fmla="*/ 1957344 h 2032294"/>
              <a:gd name="connsiteX38" fmla="*/ 462579 w 1301675"/>
              <a:gd name="connsiteY38" fmla="*/ 1978859 h 2032294"/>
              <a:gd name="connsiteX39" fmla="*/ 494852 w 1301675"/>
              <a:gd name="connsiteY39" fmla="*/ 2000374 h 2032294"/>
              <a:gd name="connsiteX40" fmla="*/ 570155 w 1301675"/>
              <a:gd name="connsiteY40" fmla="*/ 2011132 h 2032294"/>
              <a:gd name="connsiteX41" fmla="*/ 710004 w 1301675"/>
              <a:gd name="connsiteY41" fmla="*/ 1968101 h 2032294"/>
              <a:gd name="connsiteX42" fmla="*/ 720762 w 1301675"/>
              <a:gd name="connsiteY42" fmla="*/ 1935828 h 2032294"/>
              <a:gd name="connsiteX43" fmla="*/ 710004 w 1301675"/>
              <a:gd name="connsiteY43" fmla="*/ 1580826 h 2032294"/>
              <a:gd name="connsiteX44" fmla="*/ 677732 w 1301675"/>
              <a:gd name="connsiteY44" fmla="*/ 1473250 h 2032294"/>
              <a:gd name="connsiteX45" fmla="*/ 666974 w 1301675"/>
              <a:gd name="connsiteY45" fmla="*/ 1440977 h 2032294"/>
              <a:gd name="connsiteX46" fmla="*/ 645459 w 1301675"/>
              <a:gd name="connsiteY46" fmla="*/ 1258097 h 2032294"/>
              <a:gd name="connsiteX47" fmla="*/ 656216 w 1301675"/>
              <a:gd name="connsiteY47" fmla="*/ 1064459 h 2032294"/>
              <a:gd name="connsiteX48" fmla="*/ 666974 w 1301675"/>
              <a:gd name="connsiteY48" fmla="*/ 1032186 h 2032294"/>
              <a:gd name="connsiteX49" fmla="*/ 710004 w 1301675"/>
              <a:gd name="connsiteY49" fmla="*/ 967640 h 2032294"/>
              <a:gd name="connsiteX50" fmla="*/ 742277 w 1301675"/>
              <a:gd name="connsiteY50" fmla="*/ 892337 h 2032294"/>
              <a:gd name="connsiteX51" fmla="*/ 753035 w 1301675"/>
              <a:gd name="connsiteY51" fmla="*/ 860064 h 2032294"/>
              <a:gd name="connsiteX52" fmla="*/ 785308 w 1301675"/>
              <a:gd name="connsiteY52" fmla="*/ 849306 h 2032294"/>
              <a:gd name="connsiteX53" fmla="*/ 860612 w 1301675"/>
              <a:gd name="connsiteY53" fmla="*/ 741730 h 2032294"/>
              <a:gd name="connsiteX54" fmla="*/ 892884 w 1301675"/>
              <a:gd name="connsiteY54" fmla="*/ 720214 h 2032294"/>
              <a:gd name="connsiteX55" fmla="*/ 935915 w 1301675"/>
              <a:gd name="connsiteY55" fmla="*/ 655668 h 2032294"/>
              <a:gd name="connsiteX56" fmla="*/ 957430 w 1301675"/>
              <a:gd name="connsiteY56" fmla="*/ 623395 h 2032294"/>
              <a:gd name="connsiteX57" fmla="*/ 978946 w 1301675"/>
              <a:gd name="connsiteY57" fmla="*/ 601880 h 2032294"/>
              <a:gd name="connsiteX58" fmla="*/ 1000461 w 1301675"/>
              <a:gd name="connsiteY58" fmla="*/ 569607 h 2032294"/>
              <a:gd name="connsiteX59" fmla="*/ 1065007 w 1301675"/>
              <a:gd name="connsiteY59" fmla="*/ 526577 h 2032294"/>
              <a:gd name="connsiteX60" fmla="*/ 1118795 w 1301675"/>
              <a:gd name="connsiteY60" fmla="*/ 494304 h 2032294"/>
              <a:gd name="connsiteX61" fmla="*/ 1172583 w 1301675"/>
              <a:gd name="connsiteY61" fmla="*/ 462031 h 2032294"/>
              <a:gd name="connsiteX62" fmla="*/ 1215614 w 1301675"/>
              <a:gd name="connsiteY62" fmla="*/ 408243 h 2032294"/>
              <a:gd name="connsiteX63" fmla="*/ 1258644 w 1301675"/>
              <a:gd name="connsiteY63" fmla="*/ 354454 h 2032294"/>
              <a:gd name="connsiteX64" fmla="*/ 1269402 w 1301675"/>
              <a:gd name="connsiteY64" fmla="*/ 311424 h 2032294"/>
              <a:gd name="connsiteX65" fmla="*/ 1290917 w 1301675"/>
              <a:gd name="connsiteY65" fmla="*/ 289908 h 2032294"/>
              <a:gd name="connsiteX66" fmla="*/ 1301675 w 1301675"/>
              <a:gd name="connsiteY66" fmla="*/ 246878 h 2032294"/>
              <a:gd name="connsiteX67" fmla="*/ 1290917 w 1301675"/>
              <a:gd name="connsiteY67" fmla="*/ 160817 h 2032294"/>
              <a:gd name="connsiteX68" fmla="*/ 1280160 w 1301675"/>
              <a:gd name="connsiteY68" fmla="*/ 128544 h 2032294"/>
              <a:gd name="connsiteX69" fmla="*/ 1247887 w 1301675"/>
              <a:gd name="connsiteY69" fmla="*/ 117786 h 2032294"/>
              <a:gd name="connsiteX0" fmla="*/ 1258644 w 1301675"/>
              <a:gd name="connsiteY0" fmla="*/ 171574 h 2126777"/>
              <a:gd name="connsiteX1" fmla="*/ 1247887 w 1301675"/>
              <a:gd name="connsiteY1" fmla="*/ 107028 h 2126777"/>
              <a:gd name="connsiteX2" fmla="*/ 1226372 w 1301675"/>
              <a:gd name="connsiteY2" fmla="*/ 74755 h 2126777"/>
              <a:gd name="connsiteX3" fmla="*/ 1194099 w 1301675"/>
              <a:gd name="connsiteY3" fmla="*/ 63998 h 2126777"/>
              <a:gd name="connsiteX4" fmla="*/ 1118795 w 1301675"/>
              <a:gd name="connsiteY4" fmla="*/ 53240 h 2126777"/>
              <a:gd name="connsiteX5" fmla="*/ 677732 w 1301675"/>
              <a:gd name="connsiteY5" fmla="*/ 53240 h 2126777"/>
              <a:gd name="connsiteX6" fmla="*/ 591670 w 1301675"/>
              <a:gd name="connsiteY6" fmla="*/ 74755 h 2126777"/>
              <a:gd name="connsiteX7" fmla="*/ 570155 w 1301675"/>
              <a:gd name="connsiteY7" fmla="*/ 96271 h 2126777"/>
              <a:gd name="connsiteX8" fmla="*/ 537882 w 1301675"/>
              <a:gd name="connsiteY8" fmla="*/ 107028 h 2126777"/>
              <a:gd name="connsiteX9" fmla="*/ 516367 w 1301675"/>
              <a:gd name="connsiteY9" fmla="*/ 139301 h 2126777"/>
              <a:gd name="connsiteX10" fmla="*/ 451821 w 1301675"/>
              <a:gd name="connsiteY10" fmla="*/ 193090 h 2126777"/>
              <a:gd name="connsiteX11" fmla="*/ 408790 w 1301675"/>
              <a:gd name="connsiteY11" fmla="*/ 257635 h 2126777"/>
              <a:gd name="connsiteX12" fmla="*/ 365760 w 1301675"/>
              <a:gd name="connsiteY12" fmla="*/ 311424 h 2126777"/>
              <a:gd name="connsiteX13" fmla="*/ 344244 w 1301675"/>
              <a:gd name="connsiteY13" fmla="*/ 332939 h 2126777"/>
              <a:gd name="connsiteX14" fmla="*/ 311972 w 1301675"/>
              <a:gd name="connsiteY14" fmla="*/ 397485 h 2126777"/>
              <a:gd name="connsiteX15" fmla="*/ 268941 w 1301675"/>
              <a:gd name="connsiteY15" fmla="*/ 472788 h 2126777"/>
              <a:gd name="connsiteX16" fmla="*/ 258183 w 1301675"/>
              <a:gd name="connsiteY16" fmla="*/ 505061 h 2126777"/>
              <a:gd name="connsiteX17" fmla="*/ 225910 w 1301675"/>
              <a:gd name="connsiteY17" fmla="*/ 558850 h 2126777"/>
              <a:gd name="connsiteX18" fmla="*/ 204395 w 1301675"/>
              <a:gd name="connsiteY18" fmla="*/ 655668 h 2126777"/>
              <a:gd name="connsiteX19" fmla="*/ 182880 w 1301675"/>
              <a:gd name="connsiteY19" fmla="*/ 677184 h 2126777"/>
              <a:gd name="connsiteX20" fmla="*/ 161364 w 1301675"/>
              <a:gd name="connsiteY20" fmla="*/ 741730 h 2126777"/>
              <a:gd name="connsiteX21" fmla="*/ 139849 w 1301675"/>
              <a:gd name="connsiteY21" fmla="*/ 784760 h 2126777"/>
              <a:gd name="connsiteX22" fmla="*/ 118334 w 1301675"/>
              <a:gd name="connsiteY22" fmla="*/ 849306 h 2126777"/>
              <a:gd name="connsiteX23" fmla="*/ 107576 w 1301675"/>
              <a:gd name="connsiteY23" fmla="*/ 881579 h 2126777"/>
              <a:gd name="connsiteX24" fmla="*/ 86061 w 1301675"/>
              <a:gd name="connsiteY24" fmla="*/ 913852 h 2126777"/>
              <a:gd name="connsiteX25" fmla="*/ 53788 w 1301675"/>
              <a:gd name="connsiteY25" fmla="*/ 999913 h 2126777"/>
              <a:gd name="connsiteX26" fmla="*/ 32273 w 1301675"/>
              <a:gd name="connsiteY26" fmla="*/ 1085974 h 2126777"/>
              <a:gd name="connsiteX27" fmla="*/ 21515 w 1301675"/>
              <a:gd name="connsiteY27" fmla="*/ 1129005 h 2126777"/>
              <a:gd name="connsiteX28" fmla="*/ 0 w 1301675"/>
              <a:gd name="connsiteY28" fmla="*/ 1193551 h 2126777"/>
              <a:gd name="connsiteX29" fmla="*/ 10757 w 1301675"/>
              <a:gd name="connsiteY29" fmla="*/ 1623857 h 2126777"/>
              <a:gd name="connsiteX30" fmla="*/ 32273 w 1301675"/>
              <a:gd name="connsiteY30" fmla="*/ 1709918 h 2126777"/>
              <a:gd name="connsiteX31" fmla="*/ 75303 w 1301675"/>
              <a:gd name="connsiteY31" fmla="*/ 1774464 h 2126777"/>
              <a:gd name="connsiteX32" fmla="*/ 96819 w 1301675"/>
              <a:gd name="connsiteY32" fmla="*/ 1795979 h 2126777"/>
              <a:gd name="connsiteX33" fmla="*/ 118334 w 1301675"/>
              <a:gd name="connsiteY33" fmla="*/ 1828252 h 2126777"/>
              <a:gd name="connsiteX34" fmla="*/ 193637 w 1301675"/>
              <a:gd name="connsiteY34" fmla="*/ 1871283 h 2126777"/>
              <a:gd name="connsiteX35" fmla="*/ 215153 w 1301675"/>
              <a:gd name="connsiteY35" fmla="*/ 1892798 h 2126777"/>
              <a:gd name="connsiteX36" fmla="*/ 301214 w 1301675"/>
              <a:gd name="connsiteY36" fmla="*/ 1914313 h 2126777"/>
              <a:gd name="connsiteX37" fmla="*/ 398033 w 1301675"/>
              <a:gd name="connsiteY37" fmla="*/ 1957344 h 2126777"/>
              <a:gd name="connsiteX38" fmla="*/ 462579 w 1301675"/>
              <a:gd name="connsiteY38" fmla="*/ 1978859 h 2126777"/>
              <a:gd name="connsiteX39" fmla="*/ 494852 w 1301675"/>
              <a:gd name="connsiteY39" fmla="*/ 2000374 h 2126777"/>
              <a:gd name="connsiteX40" fmla="*/ 570155 w 1301675"/>
              <a:gd name="connsiteY40" fmla="*/ 2011132 h 2126777"/>
              <a:gd name="connsiteX41" fmla="*/ 710004 w 1301675"/>
              <a:gd name="connsiteY41" fmla="*/ 1968101 h 2126777"/>
              <a:gd name="connsiteX42" fmla="*/ 1044388 w 1301675"/>
              <a:gd name="connsiteY42" fmla="*/ 2116019 h 2126777"/>
              <a:gd name="connsiteX43" fmla="*/ 710004 w 1301675"/>
              <a:gd name="connsiteY43" fmla="*/ 1580826 h 2126777"/>
              <a:gd name="connsiteX44" fmla="*/ 677732 w 1301675"/>
              <a:gd name="connsiteY44" fmla="*/ 1473250 h 2126777"/>
              <a:gd name="connsiteX45" fmla="*/ 666974 w 1301675"/>
              <a:gd name="connsiteY45" fmla="*/ 1440977 h 2126777"/>
              <a:gd name="connsiteX46" fmla="*/ 645459 w 1301675"/>
              <a:gd name="connsiteY46" fmla="*/ 1258097 h 2126777"/>
              <a:gd name="connsiteX47" fmla="*/ 656216 w 1301675"/>
              <a:gd name="connsiteY47" fmla="*/ 1064459 h 2126777"/>
              <a:gd name="connsiteX48" fmla="*/ 666974 w 1301675"/>
              <a:gd name="connsiteY48" fmla="*/ 1032186 h 2126777"/>
              <a:gd name="connsiteX49" fmla="*/ 710004 w 1301675"/>
              <a:gd name="connsiteY49" fmla="*/ 967640 h 2126777"/>
              <a:gd name="connsiteX50" fmla="*/ 742277 w 1301675"/>
              <a:gd name="connsiteY50" fmla="*/ 892337 h 2126777"/>
              <a:gd name="connsiteX51" fmla="*/ 753035 w 1301675"/>
              <a:gd name="connsiteY51" fmla="*/ 860064 h 2126777"/>
              <a:gd name="connsiteX52" fmla="*/ 785308 w 1301675"/>
              <a:gd name="connsiteY52" fmla="*/ 849306 h 2126777"/>
              <a:gd name="connsiteX53" fmla="*/ 860612 w 1301675"/>
              <a:gd name="connsiteY53" fmla="*/ 741730 h 2126777"/>
              <a:gd name="connsiteX54" fmla="*/ 892884 w 1301675"/>
              <a:gd name="connsiteY54" fmla="*/ 720214 h 2126777"/>
              <a:gd name="connsiteX55" fmla="*/ 935915 w 1301675"/>
              <a:gd name="connsiteY55" fmla="*/ 655668 h 2126777"/>
              <a:gd name="connsiteX56" fmla="*/ 957430 w 1301675"/>
              <a:gd name="connsiteY56" fmla="*/ 623395 h 2126777"/>
              <a:gd name="connsiteX57" fmla="*/ 978946 w 1301675"/>
              <a:gd name="connsiteY57" fmla="*/ 601880 h 2126777"/>
              <a:gd name="connsiteX58" fmla="*/ 1000461 w 1301675"/>
              <a:gd name="connsiteY58" fmla="*/ 569607 h 2126777"/>
              <a:gd name="connsiteX59" fmla="*/ 1065007 w 1301675"/>
              <a:gd name="connsiteY59" fmla="*/ 526577 h 2126777"/>
              <a:gd name="connsiteX60" fmla="*/ 1118795 w 1301675"/>
              <a:gd name="connsiteY60" fmla="*/ 494304 h 2126777"/>
              <a:gd name="connsiteX61" fmla="*/ 1172583 w 1301675"/>
              <a:gd name="connsiteY61" fmla="*/ 462031 h 2126777"/>
              <a:gd name="connsiteX62" fmla="*/ 1215614 w 1301675"/>
              <a:gd name="connsiteY62" fmla="*/ 408243 h 2126777"/>
              <a:gd name="connsiteX63" fmla="*/ 1258644 w 1301675"/>
              <a:gd name="connsiteY63" fmla="*/ 354454 h 2126777"/>
              <a:gd name="connsiteX64" fmla="*/ 1269402 w 1301675"/>
              <a:gd name="connsiteY64" fmla="*/ 311424 h 2126777"/>
              <a:gd name="connsiteX65" fmla="*/ 1290917 w 1301675"/>
              <a:gd name="connsiteY65" fmla="*/ 289908 h 2126777"/>
              <a:gd name="connsiteX66" fmla="*/ 1301675 w 1301675"/>
              <a:gd name="connsiteY66" fmla="*/ 246878 h 2126777"/>
              <a:gd name="connsiteX67" fmla="*/ 1290917 w 1301675"/>
              <a:gd name="connsiteY67" fmla="*/ 160817 h 2126777"/>
              <a:gd name="connsiteX68" fmla="*/ 1280160 w 1301675"/>
              <a:gd name="connsiteY68" fmla="*/ 128544 h 2126777"/>
              <a:gd name="connsiteX69" fmla="*/ 1247887 w 1301675"/>
              <a:gd name="connsiteY69" fmla="*/ 117786 h 2126777"/>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494852 w 1301675"/>
              <a:gd name="connsiteY39" fmla="*/ 2000374 h 2332612"/>
              <a:gd name="connsiteX40" fmla="*/ 570155 w 1301675"/>
              <a:gd name="connsiteY40" fmla="*/ 2011132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494852 w 1301675"/>
              <a:gd name="connsiteY39" fmla="*/ 2000374 h 2332612"/>
              <a:gd name="connsiteX40" fmla="*/ 739588 w 1301675"/>
              <a:gd name="connsiteY40" fmla="*/ 2192218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587188 w 1301675"/>
              <a:gd name="connsiteY39" fmla="*/ 2192218 h 2332612"/>
              <a:gd name="connsiteX40" fmla="*/ 739588 w 1301675"/>
              <a:gd name="connsiteY40" fmla="*/ 2192218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44618"/>
              <a:gd name="connsiteX1" fmla="*/ 1247887 w 1301675"/>
              <a:gd name="connsiteY1" fmla="*/ 107028 h 2344618"/>
              <a:gd name="connsiteX2" fmla="*/ 1226372 w 1301675"/>
              <a:gd name="connsiteY2" fmla="*/ 74755 h 2344618"/>
              <a:gd name="connsiteX3" fmla="*/ 1194099 w 1301675"/>
              <a:gd name="connsiteY3" fmla="*/ 63998 h 2344618"/>
              <a:gd name="connsiteX4" fmla="*/ 1118795 w 1301675"/>
              <a:gd name="connsiteY4" fmla="*/ 53240 h 2344618"/>
              <a:gd name="connsiteX5" fmla="*/ 677732 w 1301675"/>
              <a:gd name="connsiteY5" fmla="*/ 53240 h 2344618"/>
              <a:gd name="connsiteX6" fmla="*/ 591670 w 1301675"/>
              <a:gd name="connsiteY6" fmla="*/ 74755 h 2344618"/>
              <a:gd name="connsiteX7" fmla="*/ 570155 w 1301675"/>
              <a:gd name="connsiteY7" fmla="*/ 96271 h 2344618"/>
              <a:gd name="connsiteX8" fmla="*/ 537882 w 1301675"/>
              <a:gd name="connsiteY8" fmla="*/ 107028 h 2344618"/>
              <a:gd name="connsiteX9" fmla="*/ 516367 w 1301675"/>
              <a:gd name="connsiteY9" fmla="*/ 139301 h 2344618"/>
              <a:gd name="connsiteX10" fmla="*/ 451821 w 1301675"/>
              <a:gd name="connsiteY10" fmla="*/ 193090 h 2344618"/>
              <a:gd name="connsiteX11" fmla="*/ 408790 w 1301675"/>
              <a:gd name="connsiteY11" fmla="*/ 257635 h 2344618"/>
              <a:gd name="connsiteX12" fmla="*/ 365760 w 1301675"/>
              <a:gd name="connsiteY12" fmla="*/ 311424 h 2344618"/>
              <a:gd name="connsiteX13" fmla="*/ 344244 w 1301675"/>
              <a:gd name="connsiteY13" fmla="*/ 332939 h 2344618"/>
              <a:gd name="connsiteX14" fmla="*/ 311972 w 1301675"/>
              <a:gd name="connsiteY14" fmla="*/ 397485 h 2344618"/>
              <a:gd name="connsiteX15" fmla="*/ 268941 w 1301675"/>
              <a:gd name="connsiteY15" fmla="*/ 472788 h 2344618"/>
              <a:gd name="connsiteX16" fmla="*/ 258183 w 1301675"/>
              <a:gd name="connsiteY16" fmla="*/ 505061 h 2344618"/>
              <a:gd name="connsiteX17" fmla="*/ 225910 w 1301675"/>
              <a:gd name="connsiteY17" fmla="*/ 558850 h 2344618"/>
              <a:gd name="connsiteX18" fmla="*/ 204395 w 1301675"/>
              <a:gd name="connsiteY18" fmla="*/ 655668 h 2344618"/>
              <a:gd name="connsiteX19" fmla="*/ 182880 w 1301675"/>
              <a:gd name="connsiteY19" fmla="*/ 677184 h 2344618"/>
              <a:gd name="connsiteX20" fmla="*/ 161364 w 1301675"/>
              <a:gd name="connsiteY20" fmla="*/ 741730 h 2344618"/>
              <a:gd name="connsiteX21" fmla="*/ 139849 w 1301675"/>
              <a:gd name="connsiteY21" fmla="*/ 784760 h 2344618"/>
              <a:gd name="connsiteX22" fmla="*/ 118334 w 1301675"/>
              <a:gd name="connsiteY22" fmla="*/ 849306 h 2344618"/>
              <a:gd name="connsiteX23" fmla="*/ 107576 w 1301675"/>
              <a:gd name="connsiteY23" fmla="*/ 881579 h 2344618"/>
              <a:gd name="connsiteX24" fmla="*/ 86061 w 1301675"/>
              <a:gd name="connsiteY24" fmla="*/ 913852 h 2344618"/>
              <a:gd name="connsiteX25" fmla="*/ 53788 w 1301675"/>
              <a:gd name="connsiteY25" fmla="*/ 999913 h 2344618"/>
              <a:gd name="connsiteX26" fmla="*/ 32273 w 1301675"/>
              <a:gd name="connsiteY26" fmla="*/ 1085974 h 2344618"/>
              <a:gd name="connsiteX27" fmla="*/ 21515 w 1301675"/>
              <a:gd name="connsiteY27" fmla="*/ 1129005 h 2344618"/>
              <a:gd name="connsiteX28" fmla="*/ 0 w 1301675"/>
              <a:gd name="connsiteY28" fmla="*/ 1193551 h 2344618"/>
              <a:gd name="connsiteX29" fmla="*/ 10757 w 1301675"/>
              <a:gd name="connsiteY29" fmla="*/ 1623857 h 2344618"/>
              <a:gd name="connsiteX30" fmla="*/ 32273 w 1301675"/>
              <a:gd name="connsiteY30" fmla="*/ 1709918 h 2344618"/>
              <a:gd name="connsiteX31" fmla="*/ 75303 w 1301675"/>
              <a:gd name="connsiteY31" fmla="*/ 1774464 h 2344618"/>
              <a:gd name="connsiteX32" fmla="*/ 96819 w 1301675"/>
              <a:gd name="connsiteY32" fmla="*/ 1795979 h 2344618"/>
              <a:gd name="connsiteX33" fmla="*/ 118334 w 1301675"/>
              <a:gd name="connsiteY33" fmla="*/ 1828252 h 2344618"/>
              <a:gd name="connsiteX34" fmla="*/ 193637 w 1301675"/>
              <a:gd name="connsiteY34" fmla="*/ 1871283 h 2344618"/>
              <a:gd name="connsiteX35" fmla="*/ 215153 w 1301675"/>
              <a:gd name="connsiteY35" fmla="*/ 1892798 h 2344618"/>
              <a:gd name="connsiteX36" fmla="*/ 301214 w 1301675"/>
              <a:gd name="connsiteY36" fmla="*/ 1914313 h 2344618"/>
              <a:gd name="connsiteX37" fmla="*/ 398033 w 1301675"/>
              <a:gd name="connsiteY37" fmla="*/ 1957344 h 2344618"/>
              <a:gd name="connsiteX38" fmla="*/ 462579 w 1301675"/>
              <a:gd name="connsiteY38" fmla="*/ 1978859 h 2344618"/>
              <a:gd name="connsiteX39" fmla="*/ 587188 w 1301675"/>
              <a:gd name="connsiteY39" fmla="*/ 2192218 h 2344618"/>
              <a:gd name="connsiteX40" fmla="*/ 815788 w 1301675"/>
              <a:gd name="connsiteY40" fmla="*/ 2344618 h 2344618"/>
              <a:gd name="connsiteX41" fmla="*/ 968188 w 1301675"/>
              <a:gd name="connsiteY41" fmla="*/ 2268419 h 2344618"/>
              <a:gd name="connsiteX42" fmla="*/ 1044388 w 1301675"/>
              <a:gd name="connsiteY42" fmla="*/ 2116019 h 2344618"/>
              <a:gd name="connsiteX43" fmla="*/ 710004 w 1301675"/>
              <a:gd name="connsiteY43" fmla="*/ 1580826 h 2344618"/>
              <a:gd name="connsiteX44" fmla="*/ 677732 w 1301675"/>
              <a:gd name="connsiteY44" fmla="*/ 1473250 h 2344618"/>
              <a:gd name="connsiteX45" fmla="*/ 666974 w 1301675"/>
              <a:gd name="connsiteY45" fmla="*/ 1440977 h 2344618"/>
              <a:gd name="connsiteX46" fmla="*/ 645459 w 1301675"/>
              <a:gd name="connsiteY46" fmla="*/ 1258097 h 2344618"/>
              <a:gd name="connsiteX47" fmla="*/ 656216 w 1301675"/>
              <a:gd name="connsiteY47" fmla="*/ 1064459 h 2344618"/>
              <a:gd name="connsiteX48" fmla="*/ 666974 w 1301675"/>
              <a:gd name="connsiteY48" fmla="*/ 1032186 h 2344618"/>
              <a:gd name="connsiteX49" fmla="*/ 710004 w 1301675"/>
              <a:gd name="connsiteY49" fmla="*/ 967640 h 2344618"/>
              <a:gd name="connsiteX50" fmla="*/ 742277 w 1301675"/>
              <a:gd name="connsiteY50" fmla="*/ 892337 h 2344618"/>
              <a:gd name="connsiteX51" fmla="*/ 753035 w 1301675"/>
              <a:gd name="connsiteY51" fmla="*/ 860064 h 2344618"/>
              <a:gd name="connsiteX52" fmla="*/ 785308 w 1301675"/>
              <a:gd name="connsiteY52" fmla="*/ 849306 h 2344618"/>
              <a:gd name="connsiteX53" fmla="*/ 860612 w 1301675"/>
              <a:gd name="connsiteY53" fmla="*/ 741730 h 2344618"/>
              <a:gd name="connsiteX54" fmla="*/ 892884 w 1301675"/>
              <a:gd name="connsiteY54" fmla="*/ 720214 h 2344618"/>
              <a:gd name="connsiteX55" fmla="*/ 935915 w 1301675"/>
              <a:gd name="connsiteY55" fmla="*/ 655668 h 2344618"/>
              <a:gd name="connsiteX56" fmla="*/ 957430 w 1301675"/>
              <a:gd name="connsiteY56" fmla="*/ 623395 h 2344618"/>
              <a:gd name="connsiteX57" fmla="*/ 978946 w 1301675"/>
              <a:gd name="connsiteY57" fmla="*/ 601880 h 2344618"/>
              <a:gd name="connsiteX58" fmla="*/ 1000461 w 1301675"/>
              <a:gd name="connsiteY58" fmla="*/ 569607 h 2344618"/>
              <a:gd name="connsiteX59" fmla="*/ 1065007 w 1301675"/>
              <a:gd name="connsiteY59" fmla="*/ 526577 h 2344618"/>
              <a:gd name="connsiteX60" fmla="*/ 1118795 w 1301675"/>
              <a:gd name="connsiteY60" fmla="*/ 494304 h 2344618"/>
              <a:gd name="connsiteX61" fmla="*/ 1172583 w 1301675"/>
              <a:gd name="connsiteY61" fmla="*/ 462031 h 2344618"/>
              <a:gd name="connsiteX62" fmla="*/ 1215614 w 1301675"/>
              <a:gd name="connsiteY62" fmla="*/ 408243 h 2344618"/>
              <a:gd name="connsiteX63" fmla="*/ 1258644 w 1301675"/>
              <a:gd name="connsiteY63" fmla="*/ 354454 h 2344618"/>
              <a:gd name="connsiteX64" fmla="*/ 1269402 w 1301675"/>
              <a:gd name="connsiteY64" fmla="*/ 311424 h 2344618"/>
              <a:gd name="connsiteX65" fmla="*/ 1290917 w 1301675"/>
              <a:gd name="connsiteY65" fmla="*/ 289908 h 2344618"/>
              <a:gd name="connsiteX66" fmla="*/ 1301675 w 1301675"/>
              <a:gd name="connsiteY66" fmla="*/ 246878 h 2344618"/>
              <a:gd name="connsiteX67" fmla="*/ 1290917 w 1301675"/>
              <a:gd name="connsiteY67" fmla="*/ 160817 h 2344618"/>
              <a:gd name="connsiteX68" fmla="*/ 1280160 w 1301675"/>
              <a:gd name="connsiteY68" fmla="*/ 128544 h 2344618"/>
              <a:gd name="connsiteX69" fmla="*/ 1247887 w 1301675"/>
              <a:gd name="connsiteY69" fmla="*/ 117786 h 2344618"/>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398033 w 1301675"/>
              <a:gd name="connsiteY37" fmla="*/ 1957344 h 2351904"/>
              <a:gd name="connsiteX38" fmla="*/ 462579 w 1301675"/>
              <a:gd name="connsiteY38" fmla="*/ 1978859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398033 w 1301675"/>
              <a:gd name="connsiteY37" fmla="*/ 1957344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434788 w 1301675"/>
              <a:gd name="connsiteY37" fmla="*/ 21160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282388 w 1301675"/>
              <a:gd name="connsiteY36" fmla="*/ 2116018 h 2351904"/>
              <a:gd name="connsiteX37" fmla="*/ 434788 w 1301675"/>
              <a:gd name="connsiteY37" fmla="*/ 21160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53788 w 1301675"/>
              <a:gd name="connsiteY34" fmla="*/ 1887418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53788 w 1301675"/>
              <a:gd name="connsiteY34" fmla="*/ 1887418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53788 w 1301675"/>
              <a:gd name="connsiteY33" fmla="*/ 1887418 h 2351904"/>
              <a:gd name="connsiteX34" fmla="*/ 129988 w 1301675"/>
              <a:gd name="connsiteY34" fmla="*/ 1963618 h 2351904"/>
              <a:gd name="connsiteX35" fmla="*/ 282388 w 1301675"/>
              <a:gd name="connsiteY35" fmla="*/ 2116018 h 2351904"/>
              <a:gd name="connsiteX36" fmla="*/ 434788 w 1301675"/>
              <a:gd name="connsiteY36" fmla="*/ 2192218 h 2351904"/>
              <a:gd name="connsiteX37" fmla="*/ 510988 w 1301675"/>
              <a:gd name="connsiteY37" fmla="*/ 2268418 h 2351904"/>
              <a:gd name="connsiteX38" fmla="*/ 739588 w 1301675"/>
              <a:gd name="connsiteY38" fmla="*/ 2344618 h 2351904"/>
              <a:gd name="connsiteX39" fmla="*/ 815788 w 1301675"/>
              <a:gd name="connsiteY39" fmla="*/ 2344618 h 2351904"/>
              <a:gd name="connsiteX40" fmla="*/ 968188 w 1301675"/>
              <a:gd name="connsiteY40" fmla="*/ 2268419 h 2351904"/>
              <a:gd name="connsiteX41" fmla="*/ 1044388 w 1301675"/>
              <a:gd name="connsiteY41" fmla="*/ 2116019 h 2351904"/>
              <a:gd name="connsiteX42" fmla="*/ 710004 w 1301675"/>
              <a:gd name="connsiteY42" fmla="*/ 1580826 h 2351904"/>
              <a:gd name="connsiteX43" fmla="*/ 677732 w 1301675"/>
              <a:gd name="connsiteY43" fmla="*/ 1473250 h 2351904"/>
              <a:gd name="connsiteX44" fmla="*/ 666974 w 1301675"/>
              <a:gd name="connsiteY44" fmla="*/ 1440977 h 2351904"/>
              <a:gd name="connsiteX45" fmla="*/ 645459 w 1301675"/>
              <a:gd name="connsiteY45" fmla="*/ 1258097 h 2351904"/>
              <a:gd name="connsiteX46" fmla="*/ 656216 w 1301675"/>
              <a:gd name="connsiteY46" fmla="*/ 1064459 h 2351904"/>
              <a:gd name="connsiteX47" fmla="*/ 666974 w 1301675"/>
              <a:gd name="connsiteY47" fmla="*/ 1032186 h 2351904"/>
              <a:gd name="connsiteX48" fmla="*/ 710004 w 1301675"/>
              <a:gd name="connsiteY48" fmla="*/ 967640 h 2351904"/>
              <a:gd name="connsiteX49" fmla="*/ 742277 w 1301675"/>
              <a:gd name="connsiteY49" fmla="*/ 892337 h 2351904"/>
              <a:gd name="connsiteX50" fmla="*/ 753035 w 1301675"/>
              <a:gd name="connsiteY50" fmla="*/ 860064 h 2351904"/>
              <a:gd name="connsiteX51" fmla="*/ 785308 w 1301675"/>
              <a:gd name="connsiteY51" fmla="*/ 849306 h 2351904"/>
              <a:gd name="connsiteX52" fmla="*/ 860612 w 1301675"/>
              <a:gd name="connsiteY52" fmla="*/ 741730 h 2351904"/>
              <a:gd name="connsiteX53" fmla="*/ 892884 w 1301675"/>
              <a:gd name="connsiteY53" fmla="*/ 720214 h 2351904"/>
              <a:gd name="connsiteX54" fmla="*/ 935915 w 1301675"/>
              <a:gd name="connsiteY54" fmla="*/ 655668 h 2351904"/>
              <a:gd name="connsiteX55" fmla="*/ 957430 w 1301675"/>
              <a:gd name="connsiteY55" fmla="*/ 623395 h 2351904"/>
              <a:gd name="connsiteX56" fmla="*/ 978946 w 1301675"/>
              <a:gd name="connsiteY56" fmla="*/ 601880 h 2351904"/>
              <a:gd name="connsiteX57" fmla="*/ 1000461 w 1301675"/>
              <a:gd name="connsiteY57" fmla="*/ 569607 h 2351904"/>
              <a:gd name="connsiteX58" fmla="*/ 1065007 w 1301675"/>
              <a:gd name="connsiteY58" fmla="*/ 526577 h 2351904"/>
              <a:gd name="connsiteX59" fmla="*/ 1118795 w 1301675"/>
              <a:gd name="connsiteY59" fmla="*/ 494304 h 2351904"/>
              <a:gd name="connsiteX60" fmla="*/ 1172583 w 1301675"/>
              <a:gd name="connsiteY60" fmla="*/ 462031 h 2351904"/>
              <a:gd name="connsiteX61" fmla="*/ 1215614 w 1301675"/>
              <a:gd name="connsiteY61" fmla="*/ 408243 h 2351904"/>
              <a:gd name="connsiteX62" fmla="*/ 1258644 w 1301675"/>
              <a:gd name="connsiteY62" fmla="*/ 354454 h 2351904"/>
              <a:gd name="connsiteX63" fmla="*/ 1269402 w 1301675"/>
              <a:gd name="connsiteY63" fmla="*/ 311424 h 2351904"/>
              <a:gd name="connsiteX64" fmla="*/ 1290917 w 1301675"/>
              <a:gd name="connsiteY64" fmla="*/ 289908 h 2351904"/>
              <a:gd name="connsiteX65" fmla="*/ 1301675 w 1301675"/>
              <a:gd name="connsiteY65" fmla="*/ 246878 h 2351904"/>
              <a:gd name="connsiteX66" fmla="*/ 1290917 w 1301675"/>
              <a:gd name="connsiteY66" fmla="*/ 160817 h 2351904"/>
              <a:gd name="connsiteX67" fmla="*/ 1280160 w 1301675"/>
              <a:gd name="connsiteY67" fmla="*/ 128544 h 2351904"/>
              <a:gd name="connsiteX68" fmla="*/ 1247887 w 1301675"/>
              <a:gd name="connsiteY68"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53788 w 1301675"/>
              <a:gd name="connsiteY32" fmla="*/ 1887418 h 2351904"/>
              <a:gd name="connsiteX33" fmla="*/ 129988 w 1301675"/>
              <a:gd name="connsiteY33" fmla="*/ 1963618 h 2351904"/>
              <a:gd name="connsiteX34" fmla="*/ 282388 w 1301675"/>
              <a:gd name="connsiteY34" fmla="*/ 2116018 h 2351904"/>
              <a:gd name="connsiteX35" fmla="*/ 434788 w 1301675"/>
              <a:gd name="connsiteY35" fmla="*/ 2192218 h 2351904"/>
              <a:gd name="connsiteX36" fmla="*/ 510988 w 1301675"/>
              <a:gd name="connsiteY36" fmla="*/ 2268418 h 2351904"/>
              <a:gd name="connsiteX37" fmla="*/ 739588 w 1301675"/>
              <a:gd name="connsiteY37" fmla="*/ 2344618 h 2351904"/>
              <a:gd name="connsiteX38" fmla="*/ 815788 w 1301675"/>
              <a:gd name="connsiteY38" fmla="*/ 2344618 h 2351904"/>
              <a:gd name="connsiteX39" fmla="*/ 968188 w 1301675"/>
              <a:gd name="connsiteY39" fmla="*/ 2268419 h 2351904"/>
              <a:gd name="connsiteX40" fmla="*/ 1044388 w 1301675"/>
              <a:gd name="connsiteY40" fmla="*/ 2116019 h 2351904"/>
              <a:gd name="connsiteX41" fmla="*/ 710004 w 1301675"/>
              <a:gd name="connsiteY41" fmla="*/ 1580826 h 2351904"/>
              <a:gd name="connsiteX42" fmla="*/ 677732 w 1301675"/>
              <a:gd name="connsiteY42" fmla="*/ 1473250 h 2351904"/>
              <a:gd name="connsiteX43" fmla="*/ 666974 w 1301675"/>
              <a:gd name="connsiteY43" fmla="*/ 1440977 h 2351904"/>
              <a:gd name="connsiteX44" fmla="*/ 645459 w 1301675"/>
              <a:gd name="connsiteY44" fmla="*/ 1258097 h 2351904"/>
              <a:gd name="connsiteX45" fmla="*/ 656216 w 1301675"/>
              <a:gd name="connsiteY45" fmla="*/ 1064459 h 2351904"/>
              <a:gd name="connsiteX46" fmla="*/ 666974 w 1301675"/>
              <a:gd name="connsiteY46" fmla="*/ 1032186 h 2351904"/>
              <a:gd name="connsiteX47" fmla="*/ 710004 w 1301675"/>
              <a:gd name="connsiteY47" fmla="*/ 967640 h 2351904"/>
              <a:gd name="connsiteX48" fmla="*/ 742277 w 1301675"/>
              <a:gd name="connsiteY48" fmla="*/ 892337 h 2351904"/>
              <a:gd name="connsiteX49" fmla="*/ 753035 w 1301675"/>
              <a:gd name="connsiteY49" fmla="*/ 860064 h 2351904"/>
              <a:gd name="connsiteX50" fmla="*/ 785308 w 1301675"/>
              <a:gd name="connsiteY50" fmla="*/ 849306 h 2351904"/>
              <a:gd name="connsiteX51" fmla="*/ 860612 w 1301675"/>
              <a:gd name="connsiteY51" fmla="*/ 741730 h 2351904"/>
              <a:gd name="connsiteX52" fmla="*/ 892884 w 1301675"/>
              <a:gd name="connsiteY52" fmla="*/ 720214 h 2351904"/>
              <a:gd name="connsiteX53" fmla="*/ 935915 w 1301675"/>
              <a:gd name="connsiteY53" fmla="*/ 655668 h 2351904"/>
              <a:gd name="connsiteX54" fmla="*/ 957430 w 1301675"/>
              <a:gd name="connsiteY54" fmla="*/ 623395 h 2351904"/>
              <a:gd name="connsiteX55" fmla="*/ 978946 w 1301675"/>
              <a:gd name="connsiteY55" fmla="*/ 601880 h 2351904"/>
              <a:gd name="connsiteX56" fmla="*/ 1000461 w 1301675"/>
              <a:gd name="connsiteY56" fmla="*/ 569607 h 2351904"/>
              <a:gd name="connsiteX57" fmla="*/ 1065007 w 1301675"/>
              <a:gd name="connsiteY57" fmla="*/ 526577 h 2351904"/>
              <a:gd name="connsiteX58" fmla="*/ 1118795 w 1301675"/>
              <a:gd name="connsiteY58" fmla="*/ 494304 h 2351904"/>
              <a:gd name="connsiteX59" fmla="*/ 1172583 w 1301675"/>
              <a:gd name="connsiteY59" fmla="*/ 462031 h 2351904"/>
              <a:gd name="connsiteX60" fmla="*/ 1215614 w 1301675"/>
              <a:gd name="connsiteY60" fmla="*/ 408243 h 2351904"/>
              <a:gd name="connsiteX61" fmla="*/ 1258644 w 1301675"/>
              <a:gd name="connsiteY61" fmla="*/ 354454 h 2351904"/>
              <a:gd name="connsiteX62" fmla="*/ 1269402 w 1301675"/>
              <a:gd name="connsiteY62" fmla="*/ 311424 h 2351904"/>
              <a:gd name="connsiteX63" fmla="*/ 1290917 w 1301675"/>
              <a:gd name="connsiteY63" fmla="*/ 289908 h 2351904"/>
              <a:gd name="connsiteX64" fmla="*/ 1301675 w 1301675"/>
              <a:gd name="connsiteY64" fmla="*/ 246878 h 2351904"/>
              <a:gd name="connsiteX65" fmla="*/ 1290917 w 1301675"/>
              <a:gd name="connsiteY65" fmla="*/ 160817 h 2351904"/>
              <a:gd name="connsiteX66" fmla="*/ 1280160 w 1301675"/>
              <a:gd name="connsiteY66" fmla="*/ 128544 h 2351904"/>
              <a:gd name="connsiteX67" fmla="*/ 1247887 w 1301675"/>
              <a:gd name="connsiteY67"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53788 w 1301675"/>
              <a:gd name="connsiteY31" fmla="*/ 1887418 h 2351904"/>
              <a:gd name="connsiteX32" fmla="*/ 129988 w 1301675"/>
              <a:gd name="connsiteY32" fmla="*/ 1963618 h 2351904"/>
              <a:gd name="connsiteX33" fmla="*/ 282388 w 1301675"/>
              <a:gd name="connsiteY33" fmla="*/ 2116018 h 2351904"/>
              <a:gd name="connsiteX34" fmla="*/ 434788 w 1301675"/>
              <a:gd name="connsiteY34" fmla="*/ 2192218 h 2351904"/>
              <a:gd name="connsiteX35" fmla="*/ 510988 w 1301675"/>
              <a:gd name="connsiteY35" fmla="*/ 2268418 h 2351904"/>
              <a:gd name="connsiteX36" fmla="*/ 739588 w 1301675"/>
              <a:gd name="connsiteY36" fmla="*/ 2344618 h 2351904"/>
              <a:gd name="connsiteX37" fmla="*/ 815788 w 1301675"/>
              <a:gd name="connsiteY37" fmla="*/ 2344618 h 2351904"/>
              <a:gd name="connsiteX38" fmla="*/ 968188 w 1301675"/>
              <a:gd name="connsiteY38" fmla="*/ 2268419 h 2351904"/>
              <a:gd name="connsiteX39" fmla="*/ 1044388 w 1301675"/>
              <a:gd name="connsiteY39" fmla="*/ 2116019 h 2351904"/>
              <a:gd name="connsiteX40" fmla="*/ 710004 w 1301675"/>
              <a:gd name="connsiteY40" fmla="*/ 1580826 h 2351904"/>
              <a:gd name="connsiteX41" fmla="*/ 677732 w 1301675"/>
              <a:gd name="connsiteY41" fmla="*/ 1473250 h 2351904"/>
              <a:gd name="connsiteX42" fmla="*/ 666974 w 1301675"/>
              <a:gd name="connsiteY42" fmla="*/ 1440977 h 2351904"/>
              <a:gd name="connsiteX43" fmla="*/ 645459 w 1301675"/>
              <a:gd name="connsiteY43" fmla="*/ 1258097 h 2351904"/>
              <a:gd name="connsiteX44" fmla="*/ 656216 w 1301675"/>
              <a:gd name="connsiteY44" fmla="*/ 1064459 h 2351904"/>
              <a:gd name="connsiteX45" fmla="*/ 666974 w 1301675"/>
              <a:gd name="connsiteY45" fmla="*/ 1032186 h 2351904"/>
              <a:gd name="connsiteX46" fmla="*/ 710004 w 1301675"/>
              <a:gd name="connsiteY46" fmla="*/ 967640 h 2351904"/>
              <a:gd name="connsiteX47" fmla="*/ 742277 w 1301675"/>
              <a:gd name="connsiteY47" fmla="*/ 892337 h 2351904"/>
              <a:gd name="connsiteX48" fmla="*/ 753035 w 1301675"/>
              <a:gd name="connsiteY48" fmla="*/ 860064 h 2351904"/>
              <a:gd name="connsiteX49" fmla="*/ 785308 w 1301675"/>
              <a:gd name="connsiteY49" fmla="*/ 849306 h 2351904"/>
              <a:gd name="connsiteX50" fmla="*/ 860612 w 1301675"/>
              <a:gd name="connsiteY50" fmla="*/ 741730 h 2351904"/>
              <a:gd name="connsiteX51" fmla="*/ 892884 w 1301675"/>
              <a:gd name="connsiteY51" fmla="*/ 720214 h 2351904"/>
              <a:gd name="connsiteX52" fmla="*/ 935915 w 1301675"/>
              <a:gd name="connsiteY52" fmla="*/ 655668 h 2351904"/>
              <a:gd name="connsiteX53" fmla="*/ 957430 w 1301675"/>
              <a:gd name="connsiteY53" fmla="*/ 623395 h 2351904"/>
              <a:gd name="connsiteX54" fmla="*/ 978946 w 1301675"/>
              <a:gd name="connsiteY54" fmla="*/ 601880 h 2351904"/>
              <a:gd name="connsiteX55" fmla="*/ 1000461 w 1301675"/>
              <a:gd name="connsiteY55" fmla="*/ 569607 h 2351904"/>
              <a:gd name="connsiteX56" fmla="*/ 1065007 w 1301675"/>
              <a:gd name="connsiteY56" fmla="*/ 526577 h 2351904"/>
              <a:gd name="connsiteX57" fmla="*/ 1118795 w 1301675"/>
              <a:gd name="connsiteY57" fmla="*/ 494304 h 2351904"/>
              <a:gd name="connsiteX58" fmla="*/ 1172583 w 1301675"/>
              <a:gd name="connsiteY58" fmla="*/ 462031 h 2351904"/>
              <a:gd name="connsiteX59" fmla="*/ 1215614 w 1301675"/>
              <a:gd name="connsiteY59" fmla="*/ 408243 h 2351904"/>
              <a:gd name="connsiteX60" fmla="*/ 1258644 w 1301675"/>
              <a:gd name="connsiteY60" fmla="*/ 354454 h 2351904"/>
              <a:gd name="connsiteX61" fmla="*/ 1269402 w 1301675"/>
              <a:gd name="connsiteY61" fmla="*/ 311424 h 2351904"/>
              <a:gd name="connsiteX62" fmla="*/ 1290917 w 1301675"/>
              <a:gd name="connsiteY62" fmla="*/ 289908 h 2351904"/>
              <a:gd name="connsiteX63" fmla="*/ 1301675 w 1301675"/>
              <a:gd name="connsiteY63" fmla="*/ 246878 h 2351904"/>
              <a:gd name="connsiteX64" fmla="*/ 1290917 w 1301675"/>
              <a:gd name="connsiteY64" fmla="*/ 160817 h 2351904"/>
              <a:gd name="connsiteX65" fmla="*/ 1280160 w 1301675"/>
              <a:gd name="connsiteY65" fmla="*/ 128544 h 2351904"/>
              <a:gd name="connsiteX66" fmla="*/ 1247887 w 1301675"/>
              <a:gd name="connsiteY66" fmla="*/ 117786 h 2351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301675" h="2351904">
                <a:moveTo>
                  <a:pt x="1258644" y="171574"/>
                </a:moveTo>
                <a:cubicBezTo>
                  <a:pt x="1255058" y="150059"/>
                  <a:pt x="1254784" y="127721"/>
                  <a:pt x="1247887" y="107028"/>
                </a:cubicBezTo>
                <a:cubicBezTo>
                  <a:pt x="1243799" y="94762"/>
                  <a:pt x="1236468" y="82832"/>
                  <a:pt x="1226372" y="74755"/>
                </a:cubicBezTo>
                <a:cubicBezTo>
                  <a:pt x="1217517" y="67671"/>
                  <a:pt x="1205218" y="66222"/>
                  <a:pt x="1194099" y="63998"/>
                </a:cubicBezTo>
                <a:cubicBezTo>
                  <a:pt x="1169235" y="59025"/>
                  <a:pt x="1143896" y="56826"/>
                  <a:pt x="1118795" y="53240"/>
                </a:cubicBezTo>
                <a:cubicBezTo>
                  <a:pt x="959064" y="0"/>
                  <a:pt x="1075518" y="34739"/>
                  <a:pt x="677732" y="53240"/>
                </a:cubicBezTo>
                <a:cubicBezTo>
                  <a:pt x="647562" y="54643"/>
                  <a:pt x="619746" y="65397"/>
                  <a:pt x="591670" y="74755"/>
                </a:cubicBezTo>
                <a:cubicBezTo>
                  <a:pt x="584498" y="81927"/>
                  <a:pt x="578852" y="91053"/>
                  <a:pt x="570155" y="96271"/>
                </a:cubicBezTo>
                <a:cubicBezTo>
                  <a:pt x="560431" y="102105"/>
                  <a:pt x="546737" y="99944"/>
                  <a:pt x="537882" y="107028"/>
                </a:cubicBezTo>
                <a:cubicBezTo>
                  <a:pt x="527786" y="115105"/>
                  <a:pt x="525509" y="130159"/>
                  <a:pt x="516367" y="139301"/>
                </a:cubicBezTo>
                <a:cubicBezTo>
                  <a:pt x="487298" y="168370"/>
                  <a:pt x="473526" y="164151"/>
                  <a:pt x="451821" y="193090"/>
                </a:cubicBezTo>
                <a:cubicBezTo>
                  <a:pt x="436306" y="213776"/>
                  <a:pt x="427074" y="239350"/>
                  <a:pt x="408790" y="257635"/>
                </a:cubicBezTo>
                <a:cubicBezTo>
                  <a:pt x="356833" y="309595"/>
                  <a:pt x="420053" y="243558"/>
                  <a:pt x="365760" y="311424"/>
                </a:cubicBezTo>
                <a:cubicBezTo>
                  <a:pt x="359424" y="319344"/>
                  <a:pt x="351416" y="325767"/>
                  <a:pt x="344244" y="332939"/>
                </a:cubicBezTo>
                <a:cubicBezTo>
                  <a:pt x="317208" y="414051"/>
                  <a:pt x="353676" y="314077"/>
                  <a:pt x="311972" y="397485"/>
                </a:cubicBezTo>
                <a:cubicBezTo>
                  <a:pt x="270905" y="479618"/>
                  <a:pt x="346975" y="368745"/>
                  <a:pt x="268941" y="472788"/>
                </a:cubicBezTo>
                <a:cubicBezTo>
                  <a:pt x="265355" y="483546"/>
                  <a:pt x="264017" y="495337"/>
                  <a:pt x="258183" y="505061"/>
                </a:cubicBezTo>
                <a:cubicBezTo>
                  <a:pt x="225566" y="559423"/>
                  <a:pt x="243323" y="489197"/>
                  <a:pt x="225910" y="558850"/>
                </a:cubicBezTo>
                <a:cubicBezTo>
                  <a:pt x="224211" y="565647"/>
                  <a:pt x="209919" y="644620"/>
                  <a:pt x="204395" y="655668"/>
                </a:cubicBezTo>
                <a:cubicBezTo>
                  <a:pt x="199859" y="664740"/>
                  <a:pt x="190052" y="670012"/>
                  <a:pt x="182880" y="677184"/>
                </a:cubicBezTo>
                <a:cubicBezTo>
                  <a:pt x="175708" y="698699"/>
                  <a:pt x="171506" y="721445"/>
                  <a:pt x="161364" y="741730"/>
                </a:cubicBezTo>
                <a:cubicBezTo>
                  <a:pt x="154192" y="756073"/>
                  <a:pt x="145805" y="769871"/>
                  <a:pt x="139849" y="784760"/>
                </a:cubicBezTo>
                <a:cubicBezTo>
                  <a:pt x="131426" y="805817"/>
                  <a:pt x="125506" y="827791"/>
                  <a:pt x="118334" y="849306"/>
                </a:cubicBezTo>
                <a:cubicBezTo>
                  <a:pt x="114748" y="860064"/>
                  <a:pt x="113866" y="872144"/>
                  <a:pt x="107576" y="881579"/>
                </a:cubicBezTo>
                <a:lnTo>
                  <a:pt x="86061" y="913852"/>
                </a:lnTo>
                <a:cubicBezTo>
                  <a:pt x="66227" y="993186"/>
                  <a:pt x="87540" y="921158"/>
                  <a:pt x="53788" y="999913"/>
                </a:cubicBezTo>
                <a:cubicBezTo>
                  <a:pt x="40478" y="1030970"/>
                  <a:pt x="40046" y="1050997"/>
                  <a:pt x="32273" y="1085974"/>
                </a:cubicBezTo>
                <a:cubicBezTo>
                  <a:pt x="29066" y="1100407"/>
                  <a:pt x="25763" y="1114843"/>
                  <a:pt x="21515" y="1129005"/>
                </a:cubicBezTo>
                <a:cubicBezTo>
                  <a:pt x="14998" y="1150728"/>
                  <a:pt x="0" y="1193551"/>
                  <a:pt x="0" y="1193551"/>
                </a:cubicBezTo>
                <a:cubicBezTo>
                  <a:pt x="3586" y="1336986"/>
                  <a:pt x="1807" y="1480656"/>
                  <a:pt x="10757" y="1623857"/>
                </a:cubicBezTo>
                <a:cubicBezTo>
                  <a:pt x="12602" y="1653369"/>
                  <a:pt x="15871" y="1685314"/>
                  <a:pt x="32273" y="1709918"/>
                </a:cubicBezTo>
                <a:cubicBezTo>
                  <a:pt x="39445" y="1753845"/>
                  <a:pt x="37502" y="1845135"/>
                  <a:pt x="53788" y="1887418"/>
                </a:cubicBezTo>
                <a:cubicBezTo>
                  <a:pt x="62227" y="1893044"/>
                  <a:pt x="120571" y="1959851"/>
                  <a:pt x="129988" y="1963618"/>
                </a:cubicBezTo>
                <a:cubicBezTo>
                  <a:pt x="157443" y="1974600"/>
                  <a:pt x="282388" y="2116018"/>
                  <a:pt x="282388" y="2116018"/>
                </a:cubicBezTo>
                <a:cubicBezTo>
                  <a:pt x="333530" y="2150112"/>
                  <a:pt x="357979" y="2166615"/>
                  <a:pt x="434788" y="2192218"/>
                </a:cubicBezTo>
                <a:cubicBezTo>
                  <a:pt x="434793" y="2192220"/>
                  <a:pt x="510984" y="2268415"/>
                  <a:pt x="510988" y="2268418"/>
                </a:cubicBezTo>
                <a:cubicBezTo>
                  <a:pt x="521746" y="2275590"/>
                  <a:pt x="727204" y="2340903"/>
                  <a:pt x="739588" y="2344618"/>
                </a:cubicBezTo>
                <a:cubicBezTo>
                  <a:pt x="763874" y="2351904"/>
                  <a:pt x="790687" y="2341032"/>
                  <a:pt x="815788" y="2344618"/>
                </a:cubicBezTo>
                <a:cubicBezTo>
                  <a:pt x="912110" y="2335861"/>
                  <a:pt x="936091" y="2332612"/>
                  <a:pt x="968188" y="2268419"/>
                </a:cubicBezTo>
                <a:cubicBezTo>
                  <a:pt x="973259" y="2258277"/>
                  <a:pt x="1040802" y="2126777"/>
                  <a:pt x="1044388" y="2116019"/>
                </a:cubicBezTo>
                <a:cubicBezTo>
                  <a:pt x="1040802" y="1997685"/>
                  <a:pt x="716394" y="1699042"/>
                  <a:pt x="710004" y="1580826"/>
                </a:cubicBezTo>
                <a:cubicBezTo>
                  <a:pt x="708955" y="1561417"/>
                  <a:pt x="680595" y="1481839"/>
                  <a:pt x="677732" y="1473250"/>
                </a:cubicBezTo>
                <a:lnTo>
                  <a:pt x="666974" y="1440977"/>
                </a:lnTo>
                <a:cubicBezTo>
                  <a:pt x="664608" y="1422051"/>
                  <a:pt x="645459" y="1272056"/>
                  <a:pt x="645459" y="1258097"/>
                </a:cubicBezTo>
                <a:cubicBezTo>
                  <a:pt x="645459" y="1193451"/>
                  <a:pt x="650087" y="1128813"/>
                  <a:pt x="656216" y="1064459"/>
                </a:cubicBezTo>
                <a:cubicBezTo>
                  <a:pt x="657291" y="1053170"/>
                  <a:pt x="661467" y="1042099"/>
                  <a:pt x="666974" y="1032186"/>
                </a:cubicBezTo>
                <a:cubicBezTo>
                  <a:pt x="679532" y="1009582"/>
                  <a:pt x="710004" y="967640"/>
                  <a:pt x="710004" y="967640"/>
                </a:cubicBezTo>
                <a:cubicBezTo>
                  <a:pt x="732394" y="878086"/>
                  <a:pt x="705132" y="966628"/>
                  <a:pt x="742277" y="892337"/>
                </a:cubicBezTo>
                <a:cubicBezTo>
                  <a:pt x="747348" y="882195"/>
                  <a:pt x="745017" y="868082"/>
                  <a:pt x="753035" y="860064"/>
                </a:cubicBezTo>
                <a:cubicBezTo>
                  <a:pt x="761053" y="852046"/>
                  <a:pt x="774550" y="852892"/>
                  <a:pt x="785308" y="849306"/>
                </a:cubicBezTo>
                <a:cubicBezTo>
                  <a:pt x="792339" y="838760"/>
                  <a:pt x="844681" y="757661"/>
                  <a:pt x="860612" y="741730"/>
                </a:cubicBezTo>
                <a:cubicBezTo>
                  <a:pt x="869754" y="732588"/>
                  <a:pt x="882127" y="727386"/>
                  <a:pt x="892884" y="720214"/>
                </a:cubicBezTo>
                <a:lnTo>
                  <a:pt x="935915" y="655668"/>
                </a:lnTo>
                <a:cubicBezTo>
                  <a:pt x="943087" y="644910"/>
                  <a:pt x="948288" y="632537"/>
                  <a:pt x="957430" y="623395"/>
                </a:cubicBezTo>
                <a:cubicBezTo>
                  <a:pt x="964602" y="616223"/>
                  <a:pt x="972610" y="609800"/>
                  <a:pt x="978946" y="601880"/>
                </a:cubicBezTo>
                <a:cubicBezTo>
                  <a:pt x="987023" y="591784"/>
                  <a:pt x="990731" y="578121"/>
                  <a:pt x="1000461" y="569607"/>
                </a:cubicBezTo>
                <a:cubicBezTo>
                  <a:pt x="1019921" y="552579"/>
                  <a:pt x="1046723" y="544862"/>
                  <a:pt x="1065007" y="526577"/>
                </a:cubicBezTo>
                <a:cubicBezTo>
                  <a:pt x="1094540" y="497043"/>
                  <a:pt x="1076900" y="508268"/>
                  <a:pt x="1118795" y="494304"/>
                </a:cubicBezTo>
                <a:cubicBezTo>
                  <a:pt x="1173308" y="439789"/>
                  <a:pt x="1102760" y="503924"/>
                  <a:pt x="1172583" y="462031"/>
                </a:cubicBezTo>
                <a:cubicBezTo>
                  <a:pt x="1192563" y="450043"/>
                  <a:pt x="1202084" y="425156"/>
                  <a:pt x="1215614" y="408243"/>
                </a:cubicBezTo>
                <a:cubicBezTo>
                  <a:pt x="1276922" y="331607"/>
                  <a:pt x="1192431" y="453776"/>
                  <a:pt x="1258644" y="354454"/>
                </a:cubicBezTo>
                <a:cubicBezTo>
                  <a:pt x="1262230" y="340111"/>
                  <a:pt x="1262790" y="324648"/>
                  <a:pt x="1269402" y="311424"/>
                </a:cubicBezTo>
                <a:cubicBezTo>
                  <a:pt x="1273938" y="302352"/>
                  <a:pt x="1286381" y="298980"/>
                  <a:pt x="1290917" y="289908"/>
                </a:cubicBezTo>
                <a:cubicBezTo>
                  <a:pt x="1297529" y="276684"/>
                  <a:pt x="1298089" y="261221"/>
                  <a:pt x="1301675" y="246878"/>
                </a:cubicBezTo>
                <a:cubicBezTo>
                  <a:pt x="1298089" y="218191"/>
                  <a:pt x="1296089" y="189261"/>
                  <a:pt x="1290917" y="160817"/>
                </a:cubicBezTo>
                <a:cubicBezTo>
                  <a:pt x="1288889" y="149660"/>
                  <a:pt x="1288178" y="136562"/>
                  <a:pt x="1280160" y="128544"/>
                </a:cubicBezTo>
                <a:cubicBezTo>
                  <a:pt x="1272142" y="120526"/>
                  <a:pt x="1247887" y="117786"/>
                  <a:pt x="1247887" y="117786"/>
                </a:cubicBezTo>
              </a:path>
            </a:pathLst>
          </a:custGeom>
          <a:solidFill>
            <a:schemeClr val="accent6">
              <a:lumMod val="60000"/>
              <a:lumOff val="40000"/>
            </a:schemeClr>
          </a:solidFill>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2" name="Freeform 261"/>
          <p:cNvSpPr/>
          <p:nvPr/>
        </p:nvSpPr>
        <p:spPr>
          <a:xfrm rot="2087981">
            <a:off x="5429250" y="3011488"/>
            <a:ext cx="1463675" cy="2390775"/>
          </a:xfrm>
          <a:custGeom>
            <a:avLst/>
            <a:gdLst>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860612 w 1463362"/>
              <a:gd name="connsiteY64" fmla="*/ 666974 h 2389724"/>
              <a:gd name="connsiteX65" fmla="*/ 849854 w 1463362"/>
              <a:gd name="connsiteY65" fmla="*/ 623944 h 2389724"/>
              <a:gd name="connsiteX66" fmla="*/ 828339 w 1463362"/>
              <a:gd name="connsiteY66" fmla="*/ 602428 h 2389724"/>
              <a:gd name="connsiteX67" fmla="*/ 763793 w 1463362"/>
              <a:gd name="connsiteY67" fmla="*/ 527125 h 2389724"/>
              <a:gd name="connsiteX68" fmla="*/ 731520 w 1463362"/>
              <a:gd name="connsiteY68" fmla="*/ 494852 h 2389724"/>
              <a:gd name="connsiteX69" fmla="*/ 699247 w 1463362"/>
              <a:gd name="connsiteY69" fmla="*/ 473337 h 2389724"/>
              <a:gd name="connsiteX70" fmla="*/ 677732 w 1463362"/>
              <a:gd name="connsiteY70" fmla="*/ 451821 h 2389724"/>
              <a:gd name="connsiteX71" fmla="*/ 645459 w 1463362"/>
              <a:gd name="connsiteY71" fmla="*/ 441064 h 2389724"/>
              <a:gd name="connsiteX72" fmla="*/ 591670 w 1463362"/>
              <a:gd name="connsiteY72" fmla="*/ 408791 h 2389724"/>
              <a:gd name="connsiteX73" fmla="*/ 570155 w 1463362"/>
              <a:gd name="connsiteY73" fmla="*/ 387275 h 2389724"/>
              <a:gd name="connsiteX74" fmla="*/ 537882 w 1463362"/>
              <a:gd name="connsiteY74" fmla="*/ 376518 h 2389724"/>
              <a:gd name="connsiteX75" fmla="*/ 494852 w 1463362"/>
              <a:gd name="connsiteY75" fmla="*/ 355003 h 2389724"/>
              <a:gd name="connsiteX76" fmla="*/ 398033 w 1463362"/>
              <a:gd name="connsiteY76" fmla="*/ 301214 h 2389724"/>
              <a:gd name="connsiteX77" fmla="*/ 333487 w 1463362"/>
              <a:gd name="connsiteY77" fmla="*/ 247426 h 2389724"/>
              <a:gd name="connsiteX78" fmla="*/ 311972 w 1463362"/>
              <a:gd name="connsiteY78"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49854 w 1463362"/>
              <a:gd name="connsiteY65" fmla="*/ 623944 h 2389724"/>
              <a:gd name="connsiteX66" fmla="*/ 828339 w 1463362"/>
              <a:gd name="connsiteY66" fmla="*/ 602428 h 2389724"/>
              <a:gd name="connsiteX67" fmla="*/ 763793 w 1463362"/>
              <a:gd name="connsiteY67" fmla="*/ 527125 h 2389724"/>
              <a:gd name="connsiteX68" fmla="*/ 731520 w 1463362"/>
              <a:gd name="connsiteY68" fmla="*/ 494852 h 2389724"/>
              <a:gd name="connsiteX69" fmla="*/ 699247 w 1463362"/>
              <a:gd name="connsiteY69" fmla="*/ 473337 h 2389724"/>
              <a:gd name="connsiteX70" fmla="*/ 677732 w 1463362"/>
              <a:gd name="connsiteY70" fmla="*/ 451821 h 2389724"/>
              <a:gd name="connsiteX71" fmla="*/ 645459 w 1463362"/>
              <a:gd name="connsiteY71" fmla="*/ 441064 h 2389724"/>
              <a:gd name="connsiteX72" fmla="*/ 591670 w 1463362"/>
              <a:gd name="connsiteY72" fmla="*/ 408791 h 2389724"/>
              <a:gd name="connsiteX73" fmla="*/ 570155 w 1463362"/>
              <a:gd name="connsiteY73" fmla="*/ 387275 h 2389724"/>
              <a:gd name="connsiteX74" fmla="*/ 537882 w 1463362"/>
              <a:gd name="connsiteY74" fmla="*/ 376518 h 2389724"/>
              <a:gd name="connsiteX75" fmla="*/ 494852 w 1463362"/>
              <a:gd name="connsiteY75" fmla="*/ 355003 h 2389724"/>
              <a:gd name="connsiteX76" fmla="*/ 398033 w 1463362"/>
              <a:gd name="connsiteY76" fmla="*/ 301214 h 2389724"/>
              <a:gd name="connsiteX77" fmla="*/ 333487 w 1463362"/>
              <a:gd name="connsiteY77" fmla="*/ 247426 h 2389724"/>
              <a:gd name="connsiteX78" fmla="*/ 311972 w 1463362"/>
              <a:gd name="connsiteY78"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49854 w 1463362"/>
              <a:gd name="connsiteY65" fmla="*/ 623944 h 2389724"/>
              <a:gd name="connsiteX66" fmla="*/ 763793 w 1463362"/>
              <a:gd name="connsiteY66" fmla="*/ 527125 h 2389724"/>
              <a:gd name="connsiteX67" fmla="*/ 731520 w 1463362"/>
              <a:gd name="connsiteY67" fmla="*/ 494852 h 2389724"/>
              <a:gd name="connsiteX68" fmla="*/ 699247 w 1463362"/>
              <a:gd name="connsiteY68" fmla="*/ 473337 h 2389724"/>
              <a:gd name="connsiteX69" fmla="*/ 677732 w 1463362"/>
              <a:gd name="connsiteY69" fmla="*/ 451821 h 2389724"/>
              <a:gd name="connsiteX70" fmla="*/ 645459 w 1463362"/>
              <a:gd name="connsiteY70" fmla="*/ 441064 h 2389724"/>
              <a:gd name="connsiteX71" fmla="*/ 591670 w 1463362"/>
              <a:gd name="connsiteY71" fmla="*/ 408791 h 2389724"/>
              <a:gd name="connsiteX72" fmla="*/ 570155 w 1463362"/>
              <a:gd name="connsiteY72" fmla="*/ 387275 h 2389724"/>
              <a:gd name="connsiteX73" fmla="*/ 537882 w 1463362"/>
              <a:gd name="connsiteY73" fmla="*/ 376518 h 2389724"/>
              <a:gd name="connsiteX74" fmla="*/ 494852 w 1463362"/>
              <a:gd name="connsiteY74" fmla="*/ 355003 h 2389724"/>
              <a:gd name="connsiteX75" fmla="*/ 398033 w 1463362"/>
              <a:gd name="connsiteY75" fmla="*/ 301214 h 2389724"/>
              <a:gd name="connsiteX76" fmla="*/ 333487 w 1463362"/>
              <a:gd name="connsiteY76" fmla="*/ 247426 h 2389724"/>
              <a:gd name="connsiteX77" fmla="*/ 311972 w 1463362"/>
              <a:gd name="connsiteY77"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19374 w 1463362"/>
              <a:gd name="connsiteY65" fmla="*/ 645459 h 2389724"/>
              <a:gd name="connsiteX66" fmla="*/ 763793 w 1463362"/>
              <a:gd name="connsiteY66" fmla="*/ 527125 h 2389724"/>
              <a:gd name="connsiteX67" fmla="*/ 731520 w 1463362"/>
              <a:gd name="connsiteY67" fmla="*/ 494852 h 2389724"/>
              <a:gd name="connsiteX68" fmla="*/ 699247 w 1463362"/>
              <a:gd name="connsiteY68" fmla="*/ 473337 h 2389724"/>
              <a:gd name="connsiteX69" fmla="*/ 677732 w 1463362"/>
              <a:gd name="connsiteY69" fmla="*/ 451821 h 2389724"/>
              <a:gd name="connsiteX70" fmla="*/ 645459 w 1463362"/>
              <a:gd name="connsiteY70" fmla="*/ 441064 h 2389724"/>
              <a:gd name="connsiteX71" fmla="*/ 591670 w 1463362"/>
              <a:gd name="connsiteY71" fmla="*/ 408791 h 2389724"/>
              <a:gd name="connsiteX72" fmla="*/ 570155 w 1463362"/>
              <a:gd name="connsiteY72" fmla="*/ 387275 h 2389724"/>
              <a:gd name="connsiteX73" fmla="*/ 537882 w 1463362"/>
              <a:gd name="connsiteY73" fmla="*/ 376518 h 2389724"/>
              <a:gd name="connsiteX74" fmla="*/ 494852 w 1463362"/>
              <a:gd name="connsiteY74" fmla="*/ 355003 h 2389724"/>
              <a:gd name="connsiteX75" fmla="*/ 398033 w 1463362"/>
              <a:gd name="connsiteY75" fmla="*/ 301214 h 2389724"/>
              <a:gd name="connsiteX76" fmla="*/ 333487 w 1463362"/>
              <a:gd name="connsiteY76" fmla="*/ 247426 h 2389724"/>
              <a:gd name="connsiteX77" fmla="*/ 311972 w 1463362"/>
              <a:gd name="connsiteY77"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63793 w 1463362"/>
              <a:gd name="connsiteY65" fmla="*/ 527125 h 2389724"/>
              <a:gd name="connsiteX66" fmla="*/ 731520 w 1463362"/>
              <a:gd name="connsiteY66" fmla="*/ 494852 h 2389724"/>
              <a:gd name="connsiteX67" fmla="*/ 699247 w 1463362"/>
              <a:gd name="connsiteY67" fmla="*/ 473337 h 2389724"/>
              <a:gd name="connsiteX68" fmla="*/ 677732 w 1463362"/>
              <a:gd name="connsiteY68" fmla="*/ 451821 h 2389724"/>
              <a:gd name="connsiteX69" fmla="*/ 645459 w 1463362"/>
              <a:gd name="connsiteY69" fmla="*/ 441064 h 2389724"/>
              <a:gd name="connsiteX70" fmla="*/ 591670 w 1463362"/>
              <a:gd name="connsiteY70" fmla="*/ 408791 h 2389724"/>
              <a:gd name="connsiteX71" fmla="*/ 570155 w 1463362"/>
              <a:gd name="connsiteY71" fmla="*/ 387275 h 2389724"/>
              <a:gd name="connsiteX72" fmla="*/ 537882 w 1463362"/>
              <a:gd name="connsiteY72" fmla="*/ 376518 h 2389724"/>
              <a:gd name="connsiteX73" fmla="*/ 494852 w 1463362"/>
              <a:gd name="connsiteY73" fmla="*/ 355003 h 2389724"/>
              <a:gd name="connsiteX74" fmla="*/ 398033 w 1463362"/>
              <a:gd name="connsiteY74" fmla="*/ 301214 h 2389724"/>
              <a:gd name="connsiteX75" fmla="*/ 333487 w 1463362"/>
              <a:gd name="connsiteY75" fmla="*/ 247426 h 2389724"/>
              <a:gd name="connsiteX76" fmla="*/ 311972 w 1463362"/>
              <a:gd name="connsiteY76"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99247 w 1463362"/>
              <a:gd name="connsiteY66" fmla="*/ 473337 h 2389724"/>
              <a:gd name="connsiteX67" fmla="*/ 677732 w 1463362"/>
              <a:gd name="connsiteY67" fmla="*/ 451821 h 2389724"/>
              <a:gd name="connsiteX68" fmla="*/ 645459 w 1463362"/>
              <a:gd name="connsiteY68" fmla="*/ 441064 h 2389724"/>
              <a:gd name="connsiteX69" fmla="*/ 591670 w 1463362"/>
              <a:gd name="connsiteY69" fmla="*/ 408791 h 2389724"/>
              <a:gd name="connsiteX70" fmla="*/ 570155 w 1463362"/>
              <a:gd name="connsiteY70" fmla="*/ 387275 h 2389724"/>
              <a:gd name="connsiteX71" fmla="*/ 537882 w 1463362"/>
              <a:gd name="connsiteY71" fmla="*/ 376518 h 2389724"/>
              <a:gd name="connsiteX72" fmla="*/ 494852 w 1463362"/>
              <a:gd name="connsiteY72" fmla="*/ 355003 h 2389724"/>
              <a:gd name="connsiteX73" fmla="*/ 398033 w 1463362"/>
              <a:gd name="connsiteY73" fmla="*/ 301214 h 2389724"/>
              <a:gd name="connsiteX74" fmla="*/ 333487 w 1463362"/>
              <a:gd name="connsiteY74" fmla="*/ 247426 h 2389724"/>
              <a:gd name="connsiteX75" fmla="*/ 311972 w 1463362"/>
              <a:gd name="connsiteY75"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73" fmla="*/ 333487 w 1463362"/>
              <a:gd name="connsiteY73" fmla="*/ 247426 h 2389724"/>
              <a:gd name="connsiteX74" fmla="*/ 311972 w 1463362"/>
              <a:gd name="connsiteY74"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73" fmla="*/ 333487 w 1463362"/>
              <a:gd name="connsiteY73"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743174 w 1463362"/>
              <a:gd name="connsiteY64" fmla="*/ 8740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590774 w 1463362"/>
              <a:gd name="connsiteY64" fmla="*/ 645459 h 2389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63362" h="2389724">
                <a:moveTo>
                  <a:pt x="623943" y="688490"/>
                </a:moveTo>
                <a:cubicBezTo>
                  <a:pt x="529657" y="594204"/>
                  <a:pt x="645040" y="713807"/>
                  <a:pt x="570155" y="623944"/>
                </a:cubicBezTo>
                <a:cubicBezTo>
                  <a:pt x="527303" y="572521"/>
                  <a:pt x="551762" y="608615"/>
                  <a:pt x="505609" y="570155"/>
                </a:cubicBezTo>
                <a:cubicBezTo>
                  <a:pt x="493922" y="560416"/>
                  <a:pt x="486545" y="545431"/>
                  <a:pt x="473336" y="537883"/>
                </a:cubicBezTo>
                <a:cubicBezTo>
                  <a:pt x="460499" y="530548"/>
                  <a:pt x="444649" y="530711"/>
                  <a:pt x="430306" y="527125"/>
                </a:cubicBezTo>
                <a:cubicBezTo>
                  <a:pt x="419548" y="519953"/>
                  <a:pt x="409597" y="511392"/>
                  <a:pt x="398033" y="505610"/>
                </a:cubicBezTo>
                <a:cubicBezTo>
                  <a:pt x="380761" y="496974"/>
                  <a:pt x="361011" y="493675"/>
                  <a:pt x="344245" y="484094"/>
                </a:cubicBezTo>
                <a:cubicBezTo>
                  <a:pt x="335439" y="479062"/>
                  <a:pt x="331801" y="467115"/>
                  <a:pt x="322729" y="462579"/>
                </a:cubicBezTo>
                <a:cubicBezTo>
                  <a:pt x="296107" y="449268"/>
                  <a:pt x="189169" y="441763"/>
                  <a:pt x="182880" y="441064"/>
                </a:cubicBezTo>
                <a:cubicBezTo>
                  <a:pt x="107194" y="415835"/>
                  <a:pt x="200629" y="448671"/>
                  <a:pt x="107576" y="408791"/>
                </a:cubicBezTo>
                <a:cubicBezTo>
                  <a:pt x="45224" y="382069"/>
                  <a:pt x="105049" y="417863"/>
                  <a:pt x="43030" y="376518"/>
                </a:cubicBezTo>
                <a:cubicBezTo>
                  <a:pt x="35858" y="365760"/>
                  <a:pt x="26766" y="356060"/>
                  <a:pt x="21515" y="344245"/>
                </a:cubicBezTo>
                <a:cubicBezTo>
                  <a:pt x="12304" y="323521"/>
                  <a:pt x="0" y="279699"/>
                  <a:pt x="0" y="279699"/>
                </a:cubicBezTo>
                <a:cubicBezTo>
                  <a:pt x="7172" y="207981"/>
                  <a:pt x="12193" y="136016"/>
                  <a:pt x="21515" y="64546"/>
                </a:cubicBezTo>
                <a:cubicBezTo>
                  <a:pt x="22982" y="53302"/>
                  <a:pt x="25189" y="41128"/>
                  <a:pt x="32273" y="32273"/>
                </a:cubicBezTo>
                <a:cubicBezTo>
                  <a:pt x="47439" y="13316"/>
                  <a:pt x="75560" y="7087"/>
                  <a:pt x="96819" y="0"/>
                </a:cubicBezTo>
                <a:cubicBezTo>
                  <a:pt x="114748" y="3586"/>
                  <a:pt x="132386" y="9240"/>
                  <a:pt x="150607" y="10758"/>
                </a:cubicBezTo>
                <a:cubicBezTo>
                  <a:pt x="261616" y="20009"/>
                  <a:pt x="484094" y="32273"/>
                  <a:pt x="484094" y="32273"/>
                </a:cubicBezTo>
                <a:cubicBezTo>
                  <a:pt x="509195" y="35859"/>
                  <a:pt x="534197" y="40231"/>
                  <a:pt x="559398" y="43031"/>
                </a:cubicBezTo>
                <a:cubicBezTo>
                  <a:pt x="598763" y="47405"/>
                  <a:pt x="639004" y="45489"/>
                  <a:pt x="677732" y="53788"/>
                </a:cubicBezTo>
                <a:cubicBezTo>
                  <a:pt x="690374" y="56497"/>
                  <a:pt x="698190" y="70053"/>
                  <a:pt x="710005" y="75304"/>
                </a:cubicBezTo>
                <a:cubicBezTo>
                  <a:pt x="730729" y="84515"/>
                  <a:pt x="755680" y="84239"/>
                  <a:pt x="774550" y="96819"/>
                </a:cubicBezTo>
                <a:cubicBezTo>
                  <a:pt x="785308" y="103991"/>
                  <a:pt x="797093" y="109820"/>
                  <a:pt x="806823" y="118334"/>
                </a:cubicBezTo>
                <a:cubicBezTo>
                  <a:pt x="825906" y="135031"/>
                  <a:pt x="837933" y="160783"/>
                  <a:pt x="860612" y="172123"/>
                </a:cubicBezTo>
                <a:cubicBezTo>
                  <a:pt x="874955" y="179295"/>
                  <a:pt x="889719" y="185682"/>
                  <a:pt x="903642" y="193638"/>
                </a:cubicBezTo>
                <a:cubicBezTo>
                  <a:pt x="930567" y="209024"/>
                  <a:pt x="947961" y="223153"/>
                  <a:pt x="968188" y="247426"/>
                </a:cubicBezTo>
                <a:cubicBezTo>
                  <a:pt x="976465" y="257358"/>
                  <a:pt x="981289" y="269883"/>
                  <a:pt x="989703" y="279699"/>
                </a:cubicBezTo>
                <a:cubicBezTo>
                  <a:pt x="1002904" y="295101"/>
                  <a:pt x="1032734" y="322730"/>
                  <a:pt x="1032734" y="322730"/>
                </a:cubicBezTo>
                <a:cubicBezTo>
                  <a:pt x="1036320" y="333488"/>
                  <a:pt x="1040377" y="344100"/>
                  <a:pt x="1043492" y="355003"/>
                </a:cubicBezTo>
                <a:cubicBezTo>
                  <a:pt x="1047554" y="369219"/>
                  <a:pt x="1047637" y="384809"/>
                  <a:pt x="1054249" y="398033"/>
                </a:cubicBezTo>
                <a:cubicBezTo>
                  <a:pt x="1058785" y="407105"/>
                  <a:pt x="1068593" y="412376"/>
                  <a:pt x="1075765" y="419548"/>
                </a:cubicBezTo>
                <a:cubicBezTo>
                  <a:pt x="1106237" y="510970"/>
                  <a:pt x="1063738" y="399503"/>
                  <a:pt x="1108038" y="473337"/>
                </a:cubicBezTo>
                <a:cubicBezTo>
                  <a:pt x="1159554" y="559198"/>
                  <a:pt x="1049339" y="436156"/>
                  <a:pt x="1161826" y="548640"/>
                </a:cubicBezTo>
                <a:cubicBezTo>
                  <a:pt x="1165412" y="559398"/>
                  <a:pt x="1165779" y="571841"/>
                  <a:pt x="1172583" y="580913"/>
                </a:cubicBezTo>
                <a:cubicBezTo>
                  <a:pt x="1204046" y="622864"/>
                  <a:pt x="1221320" y="631333"/>
                  <a:pt x="1258645" y="656217"/>
                </a:cubicBezTo>
                <a:cubicBezTo>
                  <a:pt x="1275674" y="681761"/>
                  <a:pt x="1292414" y="708165"/>
                  <a:pt x="1312433" y="731520"/>
                </a:cubicBezTo>
                <a:cubicBezTo>
                  <a:pt x="1322334" y="743071"/>
                  <a:pt x="1333948" y="753035"/>
                  <a:pt x="1344706" y="763793"/>
                </a:cubicBezTo>
                <a:cubicBezTo>
                  <a:pt x="1348292" y="785308"/>
                  <a:pt x="1347804" y="807916"/>
                  <a:pt x="1355463" y="828339"/>
                </a:cubicBezTo>
                <a:cubicBezTo>
                  <a:pt x="1359024" y="837836"/>
                  <a:pt x="1372443" y="840782"/>
                  <a:pt x="1376979" y="849854"/>
                </a:cubicBezTo>
                <a:cubicBezTo>
                  <a:pt x="1387122" y="870139"/>
                  <a:pt x="1392994" y="892398"/>
                  <a:pt x="1398494" y="914400"/>
                </a:cubicBezTo>
                <a:cubicBezTo>
                  <a:pt x="1422759" y="1011462"/>
                  <a:pt x="1410658" y="972409"/>
                  <a:pt x="1430767" y="1032734"/>
                </a:cubicBezTo>
                <a:cubicBezTo>
                  <a:pt x="1463362" y="1391272"/>
                  <a:pt x="1449899" y="1197438"/>
                  <a:pt x="1430767" y="1914861"/>
                </a:cubicBezTo>
                <a:cubicBezTo>
                  <a:pt x="1430636" y="1919765"/>
                  <a:pt x="1414424" y="1981545"/>
                  <a:pt x="1409252" y="1990165"/>
                </a:cubicBezTo>
                <a:cubicBezTo>
                  <a:pt x="1404034" y="1998862"/>
                  <a:pt x="1394908" y="2004508"/>
                  <a:pt x="1387736" y="2011680"/>
                </a:cubicBezTo>
                <a:cubicBezTo>
                  <a:pt x="1384150" y="2022438"/>
                  <a:pt x="1383570" y="2034726"/>
                  <a:pt x="1376979" y="2043953"/>
                </a:cubicBezTo>
                <a:cubicBezTo>
                  <a:pt x="1365189" y="2060460"/>
                  <a:pt x="1333948" y="2086984"/>
                  <a:pt x="1333948" y="2086984"/>
                </a:cubicBezTo>
                <a:cubicBezTo>
                  <a:pt x="1330362" y="2097742"/>
                  <a:pt x="1329480" y="2109822"/>
                  <a:pt x="1323190" y="2119257"/>
                </a:cubicBezTo>
                <a:cubicBezTo>
                  <a:pt x="1306623" y="2144108"/>
                  <a:pt x="1282460" y="2157168"/>
                  <a:pt x="1258645" y="2173045"/>
                </a:cubicBezTo>
                <a:cubicBezTo>
                  <a:pt x="1251473" y="2183803"/>
                  <a:pt x="1245406" y="2195386"/>
                  <a:pt x="1237129" y="2205318"/>
                </a:cubicBezTo>
                <a:cubicBezTo>
                  <a:pt x="1205529" y="2243238"/>
                  <a:pt x="1185294" y="2250631"/>
                  <a:pt x="1140310" y="2280621"/>
                </a:cubicBezTo>
                <a:cubicBezTo>
                  <a:pt x="1140306" y="2280624"/>
                  <a:pt x="1075770" y="2323651"/>
                  <a:pt x="1075765" y="2323652"/>
                </a:cubicBezTo>
                <a:lnTo>
                  <a:pt x="1032734" y="2334410"/>
                </a:lnTo>
                <a:cubicBezTo>
                  <a:pt x="1021976" y="2345168"/>
                  <a:pt x="1013120" y="2358244"/>
                  <a:pt x="1000461" y="2366683"/>
                </a:cubicBezTo>
                <a:cubicBezTo>
                  <a:pt x="965899" y="2389724"/>
                  <a:pt x="915350" y="2370836"/>
                  <a:pt x="882127" y="2366683"/>
                </a:cubicBezTo>
                <a:cubicBezTo>
                  <a:pt x="862084" y="2346640"/>
                  <a:pt x="829869" y="2320051"/>
                  <a:pt x="817581" y="2291379"/>
                </a:cubicBezTo>
                <a:cubicBezTo>
                  <a:pt x="777299" y="2197388"/>
                  <a:pt x="846223" y="2300881"/>
                  <a:pt x="774550" y="2205318"/>
                </a:cubicBezTo>
                <a:cubicBezTo>
                  <a:pt x="770964" y="2180217"/>
                  <a:pt x="763793" y="2155370"/>
                  <a:pt x="763793" y="2130014"/>
                </a:cubicBezTo>
                <a:cubicBezTo>
                  <a:pt x="763793" y="1845741"/>
                  <a:pt x="758632" y="2032318"/>
                  <a:pt x="785308" y="1925619"/>
                </a:cubicBezTo>
                <a:cubicBezTo>
                  <a:pt x="789743" y="1907881"/>
                  <a:pt x="791255" y="1889471"/>
                  <a:pt x="796066" y="1871831"/>
                </a:cubicBezTo>
                <a:cubicBezTo>
                  <a:pt x="802033" y="1849951"/>
                  <a:pt x="812080" y="1829287"/>
                  <a:pt x="817581" y="1807285"/>
                </a:cubicBezTo>
                <a:cubicBezTo>
                  <a:pt x="821167" y="1792941"/>
                  <a:pt x="824091" y="1778416"/>
                  <a:pt x="828339" y="1764254"/>
                </a:cubicBezTo>
                <a:cubicBezTo>
                  <a:pt x="834856" y="1742531"/>
                  <a:pt x="849854" y="1699708"/>
                  <a:pt x="849854" y="1699708"/>
                </a:cubicBezTo>
                <a:cubicBezTo>
                  <a:pt x="871789" y="1107463"/>
                  <a:pt x="810090" y="1302621"/>
                  <a:pt x="882127" y="1086523"/>
                </a:cubicBezTo>
                <a:cubicBezTo>
                  <a:pt x="878541" y="1047078"/>
                  <a:pt x="873397" y="1007744"/>
                  <a:pt x="871369" y="968188"/>
                </a:cubicBezTo>
                <a:cubicBezTo>
                  <a:pt x="866224" y="867851"/>
                  <a:pt x="597041" y="745732"/>
                  <a:pt x="590774" y="645459"/>
                </a:cubicBezTo>
              </a:path>
            </a:pathLst>
          </a:custGeom>
          <a:solidFill>
            <a:schemeClr val="accent6">
              <a:lumMod val="60000"/>
              <a:lumOff val="40000"/>
            </a:schemeClr>
          </a:solidFill>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267" name="Straight Arrow Connector 266"/>
          <p:cNvCxnSpPr/>
          <p:nvPr/>
        </p:nvCxnSpPr>
        <p:spPr>
          <a:xfrm>
            <a:off x="5313363" y="2463800"/>
            <a:ext cx="414337" cy="1463675"/>
          </a:xfrm>
          <a:prstGeom prst="straightConnector1">
            <a:avLst/>
          </a:prstGeom>
          <a:ln w="76200">
            <a:solidFill>
              <a:srgbClr val="FF000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p:nvPr/>
        </p:nvCxnSpPr>
        <p:spPr>
          <a:xfrm>
            <a:off x="8763000" y="2286000"/>
            <a:ext cx="381000" cy="762000"/>
          </a:xfrm>
          <a:prstGeom prst="straightConnector1">
            <a:avLst/>
          </a:prstGeom>
          <a:ln w="76200">
            <a:solidFill>
              <a:srgbClr val="FF000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75" name="Diamond 274"/>
          <p:cNvSpPr/>
          <p:nvPr/>
        </p:nvSpPr>
        <p:spPr>
          <a:xfrm>
            <a:off x="2743200" y="57150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6" name="Diamond 275"/>
          <p:cNvSpPr/>
          <p:nvPr/>
        </p:nvSpPr>
        <p:spPr>
          <a:xfrm>
            <a:off x="8610600" y="55626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7" name="Diamond 276"/>
          <p:cNvSpPr/>
          <p:nvPr/>
        </p:nvSpPr>
        <p:spPr>
          <a:xfrm rot="3782058">
            <a:off x="5594350" y="389731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1" name="Diamond 280"/>
          <p:cNvSpPr/>
          <p:nvPr/>
        </p:nvSpPr>
        <p:spPr>
          <a:xfrm rot="17347253">
            <a:off x="2438400" y="15240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4" name="Diamond 283"/>
          <p:cNvSpPr/>
          <p:nvPr/>
        </p:nvSpPr>
        <p:spPr>
          <a:xfrm rot="2906087">
            <a:off x="7448550" y="56721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7" name="Diamond 286"/>
          <p:cNvSpPr/>
          <p:nvPr/>
        </p:nvSpPr>
        <p:spPr>
          <a:xfrm>
            <a:off x="1760538" y="5643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0" name="Diamond 289"/>
          <p:cNvSpPr/>
          <p:nvPr/>
        </p:nvSpPr>
        <p:spPr>
          <a:xfrm rot="2299597">
            <a:off x="10155238" y="5643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3" name="Diamond 292"/>
          <p:cNvSpPr/>
          <p:nvPr/>
        </p:nvSpPr>
        <p:spPr>
          <a:xfrm rot="15438913">
            <a:off x="7259638" y="21907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6" name="Diamond 295"/>
          <p:cNvSpPr/>
          <p:nvPr/>
        </p:nvSpPr>
        <p:spPr>
          <a:xfrm rot="3919552">
            <a:off x="895350" y="5262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9" name="Diamond 298"/>
          <p:cNvSpPr/>
          <p:nvPr/>
        </p:nvSpPr>
        <p:spPr>
          <a:xfrm rot="19118686">
            <a:off x="8570913" y="18732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2" name="Diamond 301"/>
          <p:cNvSpPr/>
          <p:nvPr/>
        </p:nvSpPr>
        <p:spPr>
          <a:xfrm rot="11269976">
            <a:off x="6915150" y="5394325"/>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5" name="Diamond 304"/>
          <p:cNvSpPr/>
          <p:nvPr/>
        </p:nvSpPr>
        <p:spPr>
          <a:xfrm rot="14689058">
            <a:off x="3525838" y="54181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6" name="Diamond 305"/>
          <p:cNvSpPr/>
          <p:nvPr/>
        </p:nvSpPr>
        <p:spPr>
          <a:xfrm rot="14689058">
            <a:off x="4081463" y="14414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7" name="Diamond 306"/>
          <p:cNvSpPr/>
          <p:nvPr/>
        </p:nvSpPr>
        <p:spPr>
          <a:xfrm rot="14689058">
            <a:off x="1095375" y="60579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8" name="Diamond 307"/>
          <p:cNvSpPr/>
          <p:nvPr/>
        </p:nvSpPr>
        <p:spPr>
          <a:xfrm rot="10237577">
            <a:off x="9523413" y="54435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9" name="Diamond 308"/>
          <p:cNvSpPr/>
          <p:nvPr/>
        </p:nvSpPr>
        <p:spPr>
          <a:xfrm rot="3782058">
            <a:off x="5149850" y="1970088"/>
            <a:ext cx="304800" cy="457200"/>
          </a:xfrm>
          <a:prstGeom prst="diamond">
            <a:avLst/>
          </a:prstGeom>
          <a:solidFill>
            <a:srgbClr val="FFE1FF"/>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8" name="Explosion 1 237"/>
          <p:cNvSpPr/>
          <p:nvPr/>
        </p:nvSpPr>
        <p:spPr>
          <a:xfrm>
            <a:off x="4038600" y="6019800"/>
            <a:ext cx="762000" cy="685800"/>
          </a:xfrm>
          <a:prstGeom prst="irregularSeal1">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9" name="Arc 238"/>
          <p:cNvSpPr/>
          <p:nvPr/>
        </p:nvSpPr>
        <p:spPr>
          <a:xfrm rot="10800000" flipV="1">
            <a:off x="4648200" y="5421313"/>
            <a:ext cx="1785938" cy="1360487"/>
          </a:xfrm>
          <a:prstGeom prst="arc">
            <a:avLst>
              <a:gd name="adj1" fmla="val 11233544"/>
              <a:gd name="adj2" fmla="val 0"/>
            </a:avLst>
          </a:prstGeom>
          <a:ln w="38100">
            <a:solidFill>
              <a:schemeClr val="bg2">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774" name="TextBox 273"/>
          <p:cNvSpPr txBox="1">
            <a:spLocks noChangeArrowheads="1"/>
          </p:cNvSpPr>
          <p:nvPr/>
        </p:nvSpPr>
        <p:spPr bwMode="auto">
          <a:xfrm>
            <a:off x="4168775" y="6172200"/>
            <a:ext cx="628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ATP</a:t>
            </a:r>
          </a:p>
        </p:txBody>
      </p:sp>
      <p:sp>
        <p:nvSpPr>
          <p:cNvPr id="31775" name="TextBox 273"/>
          <p:cNvSpPr txBox="1">
            <a:spLocks noChangeArrowheads="1"/>
          </p:cNvSpPr>
          <p:nvPr/>
        </p:nvSpPr>
        <p:spPr bwMode="auto">
          <a:xfrm>
            <a:off x="6157913" y="6054725"/>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ADP</a:t>
            </a:r>
          </a:p>
        </p:txBody>
      </p:sp>
    </p:spTree>
    <p:extLst>
      <p:ext uri="{BB962C8B-B14F-4D97-AF65-F5344CB8AC3E}">
        <p14:creationId xmlns:p14="http://schemas.microsoft.com/office/powerpoint/2010/main" val="52797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Vocabulary</a:t>
            </a:r>
          </a:p>
        </p:txBody>
      </p:sp>
      <p:sp>
        <p:nvSpPr>
          <p:cNvPr id="4" name="Content Placeholder 3"/>
          <p:cNvSpPr>
            <a:spLocks noGrp="1"/>
          </p:cNvSpPr>
          <p:nvPr>
            <p:ph idx="1"/>
          </p:nvPr>
        </p:nvSpPr>
        <p:spPr>
          <a:xfrm>
            <a:off x="609600" y="1825625"/>
            <a:ext cx="10972800" cy="4351338"/>
          </a:xfrm>
        </p:spPr>
        <p:txBody>
          <a:bodyPr numCol="2">
            <a:normAutofit fontScale="32500" lnSpcReduction="20000"/>
          </a:bodyPr>
          <a:lstStyle/>
          <a:p>
            <a:r>
              <a:rPr lang="en-US" sz="6000" dirty="0"/>
              <a:t>Solute</a:t>
            </a:r>
          </a:p>
          <a:p>
            <a:r>
              <a:rPr lang="en-US" sz="6000" dirty="0"/>
              <a:t>Solvent</a:t>
            </a:r>
          </a:p>
          <a:p>
            <a:r>
              <a:rPr lang="en-US" sz="6000" dirty="0"/>
              <a:t>Solution</a:t>
            </a:r>
          </a:p>
          <a:p>
            <a:r>
              <a:rPr lang="en-US" sz="6000" dirty="0"/>
              <a:t>Hydrophobic</a:t>
            </a:r>
          </a:p>
          <a:p>
            <a:r>
              <a:rPr lang="en-US" sz="6000" dirty="0"/>
              <a:t>Hydrophilic</a:t>
            </a:r>
          </a:p>
          <a:p>
            <a:r>
              <a:rPr lang="en-US" sz="6000" dirty="0"/>
              <a:t>Cell/Plasma Membrane</a:t>
            </a:r>
          </a:p>
          <a:p>
            <a:r>
              <a:rPr lang="en-US" sz="6000" dirty="0"/>
              <a:t>Phospholipid bi-layer</a:t>
            </a:r>
          </a:p>
          <a:p>
            <a:r>
              <a:rPr lang="en-US" sz="6000" dirty="0"/>
              <a:t>Concentration gradient</a:t>
            </a:r>
          </a:p>
          <a:p>
            <a:r>
              <a:rPr lang="en-US" sz="6000" dirty="0"/>
              <a:t>Permeable</a:t>
            </a:r>
          </a:p>
          <a:p>
            <a:r>
              <a:rPr lang="en-US" sz="6000" dirty="0"/>
              <a:t>Selectively permeable</a:t>
            </a:r>
          </a:p>
          <a:p>
            <a:r>
              <a:rPr lang="en-US" sz="6000" dirty="0"/>
              <a:t>Equilibrium</a:t>
            </a:r>
          </a:p>
          <a:p>
            <a:r>
              <a:rPr lang="en-US" sz="6000" dirty="0"/>
              <a:t>Diffusion (Simple Diffusion)</a:t>
            </a:r>
          </a:p>
          <a:p>
            <a:r>
              <a:rPr lang="en-US" sz="6000" dirty="0"/>
              <a:t>Facilitated diffusion</a:t>
            </a:r>
          </a:p>
          <a:p>
            <a:r>
              <a:rPr lang="en-US" sz="6000" dirty="0"/>
              <a:t>Osmosis</a:t>
            </a:r>
          </a:p>
          <a:p>
            <a:r>
              <a:rPr lang="en-US" sz="6000" dirty="0"/>
              <a:t>Aquaporins (Honors)</a:t>
            </a:r>
          </a:p>
          <a:p>
            <a:r>
              <a:rPr lang="en-US" sz="6000" dirty="0"/>
              <a:t>Active transport</a:t>
            </a:r>
          </a:p>
          <a:p>
            <a:r>
              <a:rPr lang="en-US" sz="6000" dirty="0"/>
              <a:t>Hypertonic</a:t>
            </a:r>
          </a:p>
          <a:p>
            <a:r>
              <a:rPr lang="en-US" sz="6000" dirty="0"/>
              <a:t>Hypotonic</a:t>
            </a:r>
          </a:p>
          <a:p>
            <a:r>
              <a:rPr lang="en-US" sz="6000" dirty="0"/>
              <a:t>Isotonic</a:t>
            </a:r>
          </a:p>
          <a:p>
            <a:r>
              <a:rPr lang="en-US" sz="6000" dirty="0"/>
              <a:t>Cytolysis (Honors)</a:t>
            </a:r>
          </a:p>
          <a:p>
            <a:r>
              <a:rPr lang="en-US" sz="6000" dirty="0"/>
              <a:t>Turgor (Honors)</a:t>
            </a:r>
          </a:p>
          <a:p>
            <a:r>
              <a:rPr lang="en-US" sz="6000" dirty="0"/>
              <a:t>Plasmolysis (Honors)</a:t>
            </a:r>
          </a:p>
          <a:p>
            <a:pPr marL="0" indent="0">
              <a:buNone/>
            </a:pPr>
            <a:endParaRPr lang="en-US"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709377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u="sng" dirty="0"/>
              <a:t>Step 2</a:t>
            </a:r>
            <a:r>
              <a:rPr lang="en-US" dirty="0"/>
              <a:t> for </a:t>
            </a:r>
            <a:r>
              <a:rPr lang="en-US" b="1" i="1" dirty="0"/>
              <a:t>Active Transport</a:t>
            </a:r>
            <a:endParaRPr lang="en-US" dirty="0"/>
          </a:p>
        </p:txBody>
      </p:sp>
      <p:grpSp>
        <p:nvGrpSpPr>
          <p:cNvPr id="32771" name="Group 213"/>
          <p:cNvGrpSpPr>
            <a:grpSpLocks/>
          </p:cNvGrpSpPr>
          <p:nvPr/>
        </p:nvGrpSpPr>
        <p:grpSpPr bwMode="auto">
          <a:xfrm>
            <a:off x="2057400" y="3048000"/>
            <a:ext cx="8153400" cy="2286000"/>
            <a:chOff x="533400" y="3505200"/>
            <a:chExt cx="8153400" cy="2286000"/>
          </a:xfrm>
        </p:grpSpPr>
        <p:grpSp>
          <p:nvGrpSpPr>
            <p:cNvPr id="32800" name="Group 3"/>
            <p:cNvGrpSpPr>
              <a:grpSpLocks/>
            </p:cNvGrpSpPr>
            <p:nvPr/>
          </p:nvGrpSpPr>
          <p:grpSpPr bwMode="auto">
            <a:xfrm>
              <a:off x="533400" y="3505200"/>
              <a:ext cx="8153400" cy="1371600"/>
              <a:chOff x="685800" y="3200400"/>
              <a:chExt cx="8153400" cy="1371600"/>
            </a:xfrm>
          </p:grpSpPr>
          <p:grpSp>
            <p:nvGrpSpPr>
              <p:cNvPr id="32906" name="Group 6"/>
              <p:cNvGrpSpPr>
                <a:grpSpLocks/>
              </p:cNvGrpSpPr>
              <p:nvPr/>
            </p:nvGrpSpPr>
            <p:grpSpPr bwMode="auto">
              <a:xfrm>
                <a:off x="685800" y="3276600"/>
                <a:ext cx="533400" cy="1143000"/>
                <a:chOff x="7162800" y="2286000"/>
                <a:chExt cx="533400" cy="1143000"/>
              </a:xfrm>
            </p:grpSpPr>
            <p:sp>
              <p:nvSpPr>
                <p:cNvPr id="106"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7"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8"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07" name="Group 8"/>
              <p:cNvGrpSpPr>
                <a:grpSpLocks/>
              </p:cNvGrpSpPr>
              <p:nvPr/>
            </p:nvGrpSpPr>
            <p:grpSpPr bwMode="auto">
              <a:xfrm>
                <a:off x="1143000" y="3276600"/>
                <a:ext cx="533400" cy="1143000"/>
                <a:chOff x="7162800" y="2286000"/>
                <a:chExt cx="533400" cy="1143000"/>
              </a:xfrm>
            </p:grpSpPr>
            <p:sp>
              <p:nvSpPr>
                <p:cNvPr id="103"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5"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08" name="Group 12"/>
              <p:cNvGrpSpPr>
                <a:grpSpLocks/>
              </p:cNvGrpSpPr>
              <p:nvPr/>
            </p:nvGrpSpPr>
            <p:grpSpPr bwMode="auto">
              <a:xfrm>
                <a:off x="1447800" y="3276600"/>
                <a:ext cx="533400" cy="1143000"/>
                <a:chOff x="7162800" y="2286000"/>
                <a:chExt cx="533400" cy="1143000"/>
              </a:xfrm>
            </p:grpSpPr>
            <p:sp>
              <p:nvSpPr>
                <p:cNvPr id="100"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1"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2"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09" name="Group 16"/>
              <p:cNvGrpSpPr>
                <a:grpSpLocks/>
              </p:cNvGrpSpPr>
              <p:nvPr/>
            </p:nvGrpSpPr>
            <p:grpSpPr bwMode="auto">
              <a:xfrm>
                <a:off x="1905000" y="3276600"/>
                <a:ext cx="533400" cy="1143000"/>
                <a:chOff x="7162800" y="2286000"/>
                <a:chExt cx="533400" cy="1143000"/>
              </a:xfrm>
            </p:grpSpPr>
            <p:sp>
              <p:nvSpPr>
                <p:cNvPr id="97"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8"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9"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0" name="Group 20"/>
              <p:cNvGrpSpPr>
                <a:grpSpLocks/>
              </p:cNvGrpSpPr>
              <p:nvPr/>
            </p:nvGrpSpPr>
            <p:grpSpPr bwMode="auto">
              <a:xfrm>
                <a:off x="2286000" y="3352800"/>
                <a:ext cx="533400" cy="1143000"/>
                <a:chOff x="7162800" y="2286000"/>
                <a:chExt cx="533400" cy="1143000"/>
              </a:xfrm>
            </p:grpSpPr>
            <p:sp>
              <p:nvSpPr>
                <p:cNvPr id="94"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5"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6"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1" name="Group 24"/>
              <p:cNvGrpSpPr>
                <a:grpSpLocks/>
              </p:cNvGrpSpPr>
              <p:nvPr/>
            </p:nvGrpSpPr>
            <p:grpSpPr bwMode="auto">
              <a:xfrm>
                <a:off x="2590800" y="3276600"/>
                <a:ext cx="533400" cy="1143000"/>
                <a:chOff x="7162800" y="2286000"/>
                <a:chExt cx="533400" cy="1143000"/>
              </a:xfrm>
            </p:grpSpPr>
            <p:sp>
              <p:nvSpPr>
                <p:cNvPr id="91"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2"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3" name="Freeform 2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2" name="Group 28"/>
              <p:cNvGrpSpPr>
                <a:grpSpLocks/>
              </p:cNvGrpSpPr>
              <p:nvPr/>
            </p:nvGrpSpPr>
            <p:grpSpPr bwMode="auto">
              <a:xfrm>
                <a:off x="3048000" y="3276600"/>
                <a:ext cx="533400" cy="1143000"/>
                <a:chOff x="7162800" y="2286000"/>
                <a:chExt cx="533400" cy="1143000"/>
              </a:xfrm>
            </p:grpSpPr>
            <p:sp>
              <p:nvSpPr>
                <p:cNvPr id="88" name="Oval 8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9" name="Freeform 8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90" name="Freeform 8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3" name="Group 32"/>
              <p:cNvGrpSpPr>
                <a:grpSpLocks/>
              </p:cNvGrpSpPr>
              <p:nvPr/>
            </p:nvGrpSpPr>
            <p:grpSpPr bwMode="auto">
              <a:xfrm>
                <a:off x="3505200" y="3352800"/>
                <a:ext cx="533400" cy="1143000"/>
                <a:chOff x="7162800" y="2286000"/>
                <a:chExt cx="533400" cy="1143000"/>
              </a:xfrm>
            </p:grpSpPr>
            <p:sp>
              <p:nvSpPr>
                <p:cNvPr id="85" name="Oval 8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Freeform 8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7" name="Freeform 8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4" name="Group 36"/>
              <p:cNvGrpSpPr>
                <a:grpSpLocks/>
              </p:cNvGrpSpPr>
              <p:nvPr/>
            </p:nvGrpSpPr>
            <p:grpSpPr bwMode="auto">
              <a:xfrm>
                <a:off x="914400" y="3429000"/>
                <a:ext cx="533400" cy="1143000"/>
                <a:chOff x="7162800" y="2286000"/>
                <a:chExt cx="533400" cy="1143000"/>
              </a:xfrm>
            </p:grpSpPr>
            <p:sp>
              <p:nvSpPr>
                <p:cNvPr id="82" name="Oval 8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3" name="Freeform 8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4" name="Freeform 8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5" name="Group 40"/>
              <p:cNvGrpSpPr>
                <a:grpSpLocks/>
              </p:cNvGrpSpPr>
              <p:nvPr/>
            </p:nvGrpSpPr>
            <p:grpSpPr bwMode="auto">
              <a:xfrm>
                <a:off x="3657600" y="3276600"/>
                <a:ext cx="533400" cy="1143000"/>
                <a:chOff x="7162800" y="2286000"/>
                <a:chExt cx="533400" cy="1143000"/>
              </a:xfrm>
            </p:grpSpPr>
            <p:sp>
              <p:nvSpPr>
                <p:cNvPr id="79" name="Oval 7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0" name="Freeform 7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81" name="Freeform 8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6" name="Group 44"/>
              <p:cNvGrpSpPr>
                <a:grpSpLocks/>
              </p:cNvGrpSpPr>
              <p:nvPr/>
            </p:nvGrpSpPr>
            <p:grpSpPr bwMode="auto">
              <a:xfrm>
                <a:off x="4038600" y="3276600"/>
                <a:ext cx="533400" cy="1143000"/>
                <a:chOff x="7162800" y="2286000"/>
                <a:chExt cx="533400" cy="1143000"/>
              </a:xfrm>
            </p:grpSpPr>
            <p:sp>
              <p:nvSpPr>
                <p:cNvPr id="76" name="Oval 7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7" name="Freeform 7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8" name="Freeform 7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7" name="Group 48"/>
              <p:cNvGrpSpPr>
                <a:grpSpLocks/>
              </p:cNvGrpSpPr>
              <p:nvPr/>
            </p:nvGrpSpPr>
            <p:grpSpPr bwMode="auto">
              <a:xfrm>
                <a:off x="4495800" y="3276600"/>
                <a:ext cx="533400" cy="1143000"/>
                <a:chOff x="7162800" y="2286000"/>
                <a:chExt cx="533400" cy="1143000"/>
              </a:xfrm>
            </p:grpSpPr>
            <p:sp>
              <p:nvSpPr>
                <p:cNvPr id="73" name="Oval 7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4" name="Freeform 7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5" name="Freeform 7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8" name="Group 52"/>
              <p:cNvGrpSpPr>
                <a:grpSpLocks/>
              </p:cNvGrpSpPr>
              <p:nvPr/>
            </p:nvGrpSpPr>
            <p:grpSpPr bwMode="auto">
              <a:xfrm>
                <a:off x="4953000" y="3352800"/>
                <a:ext cx="533400" cy="1143000"/>
                <a:chOff x="7162800" y="2286000"/>
                <a:chExt cx="533400" cy="1143000"/>
              </a:xfrm>
            </p:grpSpPr>
            <p:sp>
              <p:nvSpPr>
                <p:cNvPr id="70" name="Oval 6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1" name="Freeform 7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2" name="Freeform 7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19" name="Group 56"/>
              <p:cNvGrpSpPr>
                <a:grpSpLocks/>
              </p:cNvGrpSpPr>
              <p:nvPr/>
            </p:nvGrpSpPr>
            <p:grpSpPr bwMode="auto">
              <a:xfrm>
                <a:off x="4724400" y="3200400"/>
                <a:ext cx="533400" cy="1143000"/>
                <a:chOff x="7162800" y="2286000"/>
                <a:chExt cx="533400" cy="1143000"/>
              </a:xfrm>
            </p:grpSpPr>
            <p:sp>
              <p:nvSpPr>
                <p:cNvPr id="67" name="Oval 6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8" name="Freeform 6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9" name="Freeform 6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0" name="Group 60"/>
              <p:cNvGrpSpPr>
                <a:grpSpLocks/>
              </p:cNvGrpSpPr>
              <p:nvPr/>
            </p:nvGrpSpPr>
            <p:grpSpPr bwMode="auto">
              <a:xfrm>
                <a:off x="5334000" y="3352800"/>
                <a:ext cx="533400" cy="1143000"/>
                <a:chOff x="7162800" y="2286000"/>
                <a:chExt cx="533400" cy="1143000"/>
              </a:xfrm>
            </p:grpSpPr>
            <p:sp>
              <p:nvSpPr>
                <p:cNvPr id="64" name="Oval 6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5" name="Freeform 6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6" name="Freeform 6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1" name="Group 64"/>
              <p:cNvGrpSpPr>
                <a:grpSpLocks/>
              </p:cNvGrpSpPr>
              <p:nvPr/>
            </p:nvGrpSpPr>
            <p:grpSpPr bwMode="auto">
              <a:xfrm>
                <a:off x="5715000" y="3200400"/>
                <a:ext cx="533400" cy="1143000"/>
                <a:chOff x="7162800" y="2286000"/>
                <a:chExt cx="533400" cy="1143000"/>
              </a:xfrm>
            </p:grpSpPr>
            <p:sp>
              <p:nvSpPr>
                <p:cNvPr id="61" name="Oval 6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Freeform 6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3" name="Freeform 6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2" name="Group 68"/>
              <p:cNvGrpSpPr>
                <a:grpSpLocks/>
              </p:cNvGrpSpPr>
              <p:nvPr/>
            </p:nvGrpSpPr>
            <p:grpSpPr bwMode="auto">
              <a:xfrm>
                <a:off x="6019800" y="3276600"/>
                <a:ext cx="533400" cy="1143000"/>
                <a:chOff x="7162800" y="2286000"/>
                <a:chExt cx="533400" cy="1143000"/>
              </a:xfrm>
            </p:grpSpPr>
            <p:sp>
              <p:nvSpPr>
                <p:cNvPr id="58" name="Oval 5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9" name="Freeform 5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60" name="Freeform 5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3" name="Group 72"/>
              <p:cNvGrpSpPr>
                <a:grpSpLocks/>
              </p:cNvGrpSpPr>
              <p:nvPr/>
            </p:nvGrpSpPr>
            <p:grpSpPr bwMode="auto">
              <a:xfrm>
                <a:off x="6400800" y="3352800"/>
                <a:ext cx="533400" cy="1143000"/>
                <a:chOff x="7162800" y="2286000"/>
                <a:chExt cx="533400" cy="1143000"/>
              </a:xfrm>
            </p:grpSpPr>
            <p:sp>
              <p:nvSpPr>
                <p:cNvPr id="55" name="Oval 54"/>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Freeform 55"/>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7" name="Freeform 56"/>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4" name="Group 76"/>
              <p:cNvGrpSpPr>
                <a:grpSpLocks/>
              </p:cNvGrpSpPr>
              <p:nvPr/>
            </p:nvGrpSpPr>
            <p:grpSpPr bwMode="auto">
              <a:xfrm>
                <a:off x="6629400" y="3352800"/>
                <a:ext cx="533400" cy="1143000"/>
                <a:chOff x="7162800" y="2286000"/>
                <a:chExt cx="533400" cy="1143000"/>
              </a:xfrm>
            </p:grpSpPr>
            <p:sp>
              <p:nvSpPr>
                <p:cNvPr id="52" name="Oval 5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 name="Freeform 5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4" name="Freeform 5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5" name="Group 80"/>
              <p:cNvGrpSpPr>
                <a:grpSpLocks/>
              </p:cNvGrpSpPr>
              <p:nvPr/>
            </p:nvGrpSpPr>
            <p:grpSpPr bwMode="auto">
              <a:xfrm>
                <a:off x="6934200" y="3200400"/>
                <a:ext cx="533400" cy="1143000"/>
                <a:chOff x="7162800" y="2286000"/>
                <a:chExt cx="533400" cy="1143000"/>
              </a:xfrm>
            </p:grpSpPr>
            <p:sp>
              <p:nvSpPr>
                <p:cNvPr id="49" name="Oval 48"/>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 name="Freeform 49"/>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 name="Freeform 50"/>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6" name="Group 84"/>
              <p:cNvGrpSpPr>
                <a:grpSpLocks/>
              </p:cNvGrpSpPr>
              <p:nvPr/>
            </p:nvGrpSpPr>
            <p:grpSpPr bwMode="auto">
              <a:xfrm>
                <a:off x="7239000" y="3429000"/>
                <a:ext cx="533400" cy="1143000"/>
                <a:chOff x="7162800" y="2286000"/>
                <a:chExt cx="533400" cy="1143000"/>
              </a:xfrm>
            </p:grpSpPr>
            <p:sp>
              <p:nvSpPr>
                <p:cNvPr id="46" name="Oval 4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Freeform 4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8" name="Freeform 47"/>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7" name="Group 88"/>
              <p:cNvGrpSpPr>
                <a:grpSpLocks/>
              </p:cNvGrpSpPr>
              <p:nvPr/>
            </p:nvGrpSpPr>
            <p:grpSpPr bwMode="auto">
              <a:xfrm>
                <a:off x="7391400" y="3276600"/>
                <a:ext cx="533400" cy="1143000"/>
                <a:chOff x="7162800" y="2286000"/>
                <a:chExt cx="533400" cy="1143000"/>
              </a:xfrm>
            </p:grpSpPr>
            <p:sp>
              <p:nvSpPr>
                <p:cNvPr id="43" name="Oval 42"/>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4" name="Freeform 43"/>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5" name="Freeform 44"/>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8" name="Group 92"/>
              <p:cNvGrpSpPr>
                <a:grpSpLocks/>
              </p:cNvGrpSpPr>
              <p:nvPr/>
            </p:nvGrpSpPr>
            <p:grpSpPr bwMode="auto">
              <a:xfrm>
                <a:off x="7772400" y="3429000"/>
                <a:ext cx="533400" cy="1143000"/>
                <a:chOff x="7162800" y="2286000"/>
                <a:chExt cx="533400" cy="1143000"/>
              </a:xfrm>
            </p:grpSpPr>
            <p:sp>
              <p:nvSpPr>
                <p:cNvPr id="40" name="Oval 3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Freeform 4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2" name="Freeform 4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29" name="Group 96"/>
              <p:cNvGrpSpPr>
                <a:grpSpLocks/>
              </p:cNvGrpSpPr>
              <p:nvPr/>
            </p:nvGrpSpPr>
            <p:grpSpPr bwMode="auto">
              <a:xfrm>
                <a:off x="8077200" y="3429000"/>
                <a:ext cx="533400" cy="1143000"/>
                <a:chOff x="7162800" y="2286000"/>
                <a:chExt cx="533400" cy="1143000"/>
              </a:xfrm>
            </p:grpSpPr>
            <p:sp>
              <p:nvSpPr>
                <p:cNvPr id="37" name="Oval 3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Freeform 3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9" name="Freeform 3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30" name="Group 100"/>
              <p:cNvGrpSpPr>
                <a:grpSpLocks/>
              </p:cNvGrpSpPr>
              <p:nvPr/>
            </p:nvGrpSpPr>
            <p:grpSpPr bwMode="auto">
              <a:xfrm>
                <a:off x="8305800" y="3352800"/>
                <a:ext cx="533400" cy="1143000"/>
                <a:chOff x="7162800" y="2286000"/>
                <a:chExt cx="533400" cy="1143000"/>
              </a:xfrm>
            </p:grpSpPr>
            <p:sp>
              <p:nvSpPr>
                <p:cNvPr id="34" name="Oval 3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Freeform 3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6" name="Freeform 3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931" name="Group 104"/>
              <p:cNvGrpSpPr>
                <a:grpSpLocks/>
              </p:cNvGrpSpPr>
              <p:nvPr/>
            </p:nvGrpSpPr>
            <p:grpSpPr bwMode="auto">
              <a:xfrm>
                <a:off x="2819400" y="3429000"/>
                <a:ext cx="533400" cy="1143000"/>
                <a:chOff x="7162800" y="2286000"/>
                <a:chExt cx="533400" cy="1143000"/>
              </a:xfrm>
            </p:grpSpPr>
            <p:sp>
              <p:nvSpPr>
                <p:cNvPr id="31" name="Oval 30"/>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2" name="Freeform 31"/>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Freeform 32"/>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nvGrpSpPr>
            <p:cNvPr id="32801" name="Group 108"/>
            <p:cNvGrpSpPr>
              <a:grpSpLocks/>
            </p:cNvGrpSpPr>
            <p:nvPr/>
          </p:nvGrpSpPr>
          <p:grpSpPr bwMode="auto">
            <a:xfrm rot="10800000">
              <a:off x="533400" y="4419600"/>
              <a:ext cx="8153400" cy="1371600"/>
              <a:chOff x="685800" y="3200400"/>
              <a:chExt cx="8153400" cy="1371600"/>
            </a:xfrm>
          </p:grpSpPr>
          <p:grpSp>
            <p:nvGrpSpPr>
              <p:cNvPr id="32802" name="Group 6"/>
              <p:cNvGrpSpPr>
                <a:grpSpLocks/>
              </p:cNvGrpSpPr>
              <p:nvPr/>
            </p:nvGrpSpPr>
            <p:grpSpPr bwMode="auto">
              <a:xfrm>
                <a:off x="685800" y="3276600"/>
                <a:ext cx="533400" cy="1143000"/>
                <a:chOff x="7162800" y="2286000"/>
                <a:chExt cx="533400" cy="1143000"/>
              </a:xfrm>
            </p:grpSpPr>
            <p:sp>
              <p:nvSpPr>
                <p:cNvPr id="211" name="Oval 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2" name="Freeform 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3" name="Freeform 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3" name="Group 8"/>
              <p:cNvGrpSpPr>
                <a:grpSpLocks/>
              </p:cNvGrpSpPr>
              <p:nvPr/>
            </p:nvGrpSpPr>
            <p:grpSpPr bwMode="auto">
              <a:xfrm>
                <a:off x="1143000" y="3276600"/>
                <a:ext cx="533400" cy="1143000"/>
                <a:chOff x="7162800" y="2286000"/>
                <a:chExt cx="533400" cy="1143000"/>
              </a:xfrm>
            </p:grpSpPr>
            <p:sp>
              <p:nvSpPr>
                <p:cNvPr id="208" name="Oval 9"/>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9" name="Freeform 10"/>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0" name="Freeform 11"/>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4" name="Group 12"/>
              <p:cNvGrpSpPr>
                <a:grpSpLocks/>
              </p:cNvGrpSpPr>
              <p:nvPr/>
            </p:nvGrpSpPr>
            <p:grpSpPr bwMode="auto">
              <a:xfrm>
                <a:off x="1447800" y="3276600"/>
                <a:ext cx="533400" cy="1143000"/>
                <a:chOff x="7162800" y="2286000"/>
                <a:chExt cx="533400" cy="1143000"/>
              </a:xfrm>
            </p:grpSpPr>
            <p:sp>
              <p:nvSpPr>
                <p:cNvPr id="205" name="Oval 13"/>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Freeform 14"/>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7" name="Freeform 15"/>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5" name="Group 16"/>
              <p:cNvGrpSpPr>
                <a:grpSpLocks/>
              </p:cNvGrpSpPr>
              <p:nvPr/>
            </p:nvGrpSpPr>
            <p:grpSpPr bwMode="auto">
              <a:xfrm>
                <a:off x="1905000" y="3276600"/>
                <a:ext cx="533400" cy="1143000"/>
                <a:chOff x="7162800" y="2286000"/>
                <a:chExt cx="533400" cy="1143000"/>
              </a:xfrm>
            </p:grpSpPr>
            <p:sp>
              <p:nvSpPr>
                <p:cNvPr id="202" name="Oval 17"/>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Freeform 18"/>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4" name="Freeform 19"/>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6" name="Group 20"/>
              <p:cNvGrpSpPr>
                <a:grpSpLocks/>
              </p:cNvGrpSpPr>
              <p:nvPr/>
            </p:nvGrpSpPr>
            <p:grpSpPr bwMode="auto">
              <a:xfrm>
                <a:off x="2286000" y="3352800"/>
                <a:ext cx="533400" cy="1143000"/>
                <a:chOff x="7162800" y="2286000"/>
                <a:chExt cx="533400" cy="1143000"/>
              </a:xfrm>
            </p:grpSpPr>
            <p:sp>
              <p:nvSpPr>
                <p:cNvPr id="199" name="Oval 21"/>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0" name="Freeform 22"/>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1" name="Freeform 23"/>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7" name="Group 24"/>
              <p:cNvGrpSpPr>
                <a:grpSpLocks/>
              </p:cNvGrpSpPr>
              <p:nvPr/>
            </p:nvGrpSpPr>
            <p:grpSpPr bwMode="auto">
              <a:xfrm>
                <a:off x="2590800" y="3276600"/>
                <a:ext cx="533400" cy="1143000"/>
                <a:chOff x="7162800" y="2286000"/>
                <a:chExt cx="533400" cy="1143000"/>
              </a:xfrm>
            </p:grpSpPr>
            <p:sp>
              <p:nvSpPr>
                <p:cNvPr id="196" name="Oval 25"/>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7" name="Freeform 26"/>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8" name="Freeform 27"/>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8" name="Group 28"/>
              <p:cNvGrpSpPr>
                <a:grpSpLocks/>
              </p:cNvGrpSpPr>
              <p:nvPr/>
            </p:nvGrpSpPr>
            <p:grpSpPr bwMode="auto">
              <a:xfrm>
                <a:off x="3048000" y="3276600"/>
                <a:ext cx="533400" cy="1143000"/>
                <a:chOff x="7162800" y="2286000"/>
                <a:chExt cx="533400" cy="1143000"/>
              </a:xfrm>
            </p:grpSpPr>
            <p:sp>
              <p:nvSpPr>
                <p:cNvPr id="193" name="Oval 19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 name="Freeform 19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5" name="Freeform 19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09" name="Group 32"/>
              <p:cNvGrpSpPr>
                <a:grpSpLocks/>
              </p:cNvGrpSpPr>
              <p:nvPr/>
            </p:nvGrpSpPr>
            <p:grpSpPr bwMode="auto">
              <a:xfrm>
                <a:off x="3505200" y="3352800"/>
                <a:ext cx="533400" cy="1143000"/>
                <a:chOff x="7162800" y="2286000"/>
                <a:chExt cx="533400" cy="1143000"/>
              </a:xfrm>
            </p:grpSpPr>
            <p:sp>
              <p:nvSpPr>
                <p:cNvPr id="190" name="Oval 189"/>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1" name="Freeform 190"/>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92" name="Freeform 191"/>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0" name="Group 36"/>
              <p:cNvGrpSpPr>
                <a:grpSpLocks/>
              </p:cNvGrpSpPr>
              <p:nvPr/>
            </p:nvGrpSpPr>
            <p:grpSpPr bwMode="auto">
              <a:xfrm>
                <a:off x="914400" y="3429000"/>
                <a:ext cx="533400" cy="1143000"/>
                <a:chOff x="7162800" y="2286000"/>
                <a:chExt cx="533400" cy="1143000"/>
              </a:xfrm>
            </p:grpSpPr>
            <p:sp>
              <p:nvSpPr>
                <p:cNvPr id="187" name="Oval 186"/>
                <p:cNvSpPr/>
                <p:nvPr/>
              </p:nvSpPr>
              <p:spPr>
                <a:xfrm>
                  <a:off x="71628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8" name="Freeform 187"/>
                <p:cNvSpPr/>
                <p:nvPr/>
              </p:nvSpPr>
              <p:spPr>
                <a:xfrm>
                  <a:off x="73152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9" name="Freeform 188"/>
                <p:cNvSpPr/>
                <p:nvPr/>
              </p:nvSpPr>
              <p:spPr>
                <a:xfrm>
                  <a:off x="74676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1" name="Group 40"/>
              <p:cNvGrpSpPr>
                <a:grpSpLocks/>
              </p:cNvGrpSpPr>
              <p:nvPr/>
            </p:nvGrpSpPr>
            <p:grpSpPr bwMode="auto">
              <a:xfrm>
                <a:off x="3657600" y="3276600"/>
                <a:ext cx="533400" cy="1143000"/>
                <a:chOff x="7162800" y="2286000"/>
                <a:chExt cx="533400" cy="1143000"/>
              </a:xfrm>
            </p:grpSpPr>
            <p:sp>
              <p:nvSpPr>
                <p:cNvPr id="184" name="Oval 183"/>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5" name="Freeform 184"/>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6" name="Freeform 185"/>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2" name="Group 44"/>
              <p:cNvGrpSpPr>
                <a:grpSpLocks/>
              </p:cNvGrpSpPr>
              <p:nvPr/>
            </p:nvGrpSpPr>
            <p:grpSpPr bwMode="auto">
              <a:xfrm>
                <a:off x="4038600" y="3276600"/>
                <a:ext cx="533400" cy="1143000"/>
                <a:chOff x="7162800" y="2286000"/>
                <a:chExt cx="533400" cy="1143000"/>
              </a:xfrm>
            </p:grpSpPr>
            <p:sp>
              <p:nvSpPr>
                <p:cNvPr id="181" name="Oval 180"/>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2" name="Freeform 181"/>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3" name="Freeform 182"/>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3" name="Group 48"/>
              <p:cNvGrpSpPr>
                <a:grpSpLocks/>
              </p:cNvGrpSpPr>
              <p:nvPr/>
            </p:nvGrpSpPr>
            <p:grpSpPr bwMode="auto">
              <a:xfrm>
                <a:off x="4495800" y="3276600"/>
                <a:ext cx="533400" cy="1143000"/>
                <a:chOff x="7162800" y="2286000"/>
                <a:chExt cx="533400" cy="1143000"/>
              </a:xfrm>
            </p:grpSpPr>
            <p:sp>
              <p:nvSpPr>
                <p:cNvPr id="178" name="Oval 177"/>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9" name="Freeform 178"/>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0" name="Freeform 179"/>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4" name="Group 52"/>
              <p:cNvGrpSpPr>
                <a:grpSpLocks/>
              </p:cNvGrpSpPr>
              <p:nvPr/>
            </p:nvGrpSpPr>
            <p:grpSpPr bwMode="auto">
              <a:xfrm>
                <a:off x="4953000" y="3352800"/>
                <a:ext cx="533400" cy="1143000"/>
                <a:chOff x="7162800" y="2286000"/>
                <a:chExt cx="533400" cy="1143000"/>
              </a:xfrm>
            </p:grpSpPr>
            <p:sp>
              <p:nvSpPr>
                <p:cNvPr id="175" name="Oval 174"/>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6" name="Freeform 175"/>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7" name="Freeform 176"/>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5" name="Group 56"/>
              <p:cNvGrpSpPr>
                <a:grpSpLocks/>
              </p:cNvGrpSpPr>
              <p:nvPr/>
            </p:nvGrpSpPr>
            <p:grpSpPr bwMode="auto">
              <a:xfrm>
                <a:off x="4724400" y="3200400"/>
                <a:ext cx="533400" cy="1143000"/>
                <a:chOff x="7162800" y="2286000"/>
                <a:chExt cx="533400" cy="1143000"/>
              </a:xfrm>
            </p:grpSpPr>
            <p:sp>
              <p:nvSpPr>
                <p:cNvPr id="172" name="Oval 171"/>
                <p:cNvSpPr/>
                <p:nvPr/>
              </p:nvSpPr>
              <p:spPr>
                <a:xfrm>
                  <a:off x="720090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3" name="Freeform 172"/>
                <p:cNvSpPr/>
                <p:nvPr/>
              </p:nvSpPr>
              <p:spPr>
                <a:xfrm>
                  <a:off x="735330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4" name="Freeform 173"/>
                <p:cNvSpPr/>
                <p:nvPr/>
              </p:nvSpPr>
              <p:spPr>
                <a:xfrm>
                  <a:off x="750570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6" name="Group 60"/>
              <p:cNvGrpSpPr>
                <a:grpSpLocks/>
              </p:cNvGrpSpPr>
              <p:nvPr/>
            </p:nvGrpSpPr>
            <p:grpSpPr bwMode="auto">
              <a:xfrm>
                <a:off x="5334000" y="3352800"/>
                <a:ext cx="533400" cy="1143000"/>
                <a:chOff x="7162800" y="2286000"/>
                <a:chExt cx="533400" cy="1143000"/>
              </a:xfrm>
            </p:grpSpPr>
            <p:sp>
              <p:nvSpPr>
                <p:cNvPr id="169" name="Oval 168"/>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0" name="Freeform 169"/>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1" name="Freeform 170"/>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7" name="Group 64"/>
              <p:cNvGrpSpPr>
                <a:grpSpLocks/>
              </p:cNvGrpSpPr>
              <p:nvPr/>
            </p:nvGrpSpPr>
            <p:grpSpPr bwMode="auto">
              <a:xfrm>
                <a:off x="5715000" y="3200400"/>
                <a:ext cx="533400" cy="1143000"/>
                <a:chOff x="7162800" y="2286000"/>
                <a:chExt cx="533400" cy="1143000"/>
              </a:xfrm>
            </p:grpSpPr>
            <p:sp>
              <p:nvSpPr>
                <p:cNvPr id="166" name="Oval 165"/>
                <p:cNvSpPr/>
                <p:nvPr/>
              </p:nvSpPr>
              <p:spPr>
                <a:xfrm>
                  <a:off x="7191375"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7" name="Freeform 166"/>
                <p:cNvSpPr/>
                <p:nvPr/>
              </p:nvSpPr>
              <p:spPr>
                <a:xfrm>
                  <a:off x="7343775"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8" name="Freeform 167"/>
                <p:cNvSpPr/>
                <p:nvPr/>
              </p:nvSpPr>
              <p:spPr>
                <a:xfrm>
                  <a:off x="74961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8" name="Group 68"/>
              <p:cNvGrpSpPr>
                <a:grpSpLocks/>
              </p:cNvGrpSpPr>
              <p:nvPr/>
            </p:nvGrpSpPr>
            <p:grpSpPr bwMode="auto">
              <a:xfrm>
                <a:off x="6019800" y="3276600"/>
                <a:ext cx="533400" cy="1143000"/>
                <a:chOff x="7162800" y="2286000"/>
                <a:chExt cx="533400" cy="1143000"/>
              </a:xfrm>
            </p:grpSpPr>
            <p:sp>
              <p:nvSpPr>
                <p:cNvPr id="163" name="Oval 162"/>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4" name="Freeform 163"/>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5" name="Freeform 164"/>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19" name="Group 72"/>
              <p:cNvGrpSpPr>
                <a:grpSpLocks/>
              </p:cNvGrpSpPr>
              <p:nvPr/>
            </p:nvGrpSpPr>
            <p:grpSpPr bwMode="auto">
              <a:xfrm>
                <a:off x="6400800" y="3352800"/>
                <a:ext cx="533400" cy="1143000"/>
                <a:chOff x="7162800" y="2286000"/>
                <a:chExt cx="533400" cy="1143000"/>
              </a:xfrm>
            </p:grpSpPr>
            <p:sp>
              <p:nvSpPr>
                <p:cNvPr id="160" name="Oval 159"/>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Freeform 160"/>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62" name="Freeform 161"/>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0" name="Group 76"/>
              <p:cNvGrpSpPr>
                <a:grpSpLocks/>
              </p:cNvGrpSpPr>
              <p:nvPr/>
            </p:nvGrpSpPr>
            <p:grpSpPr bwMode="auto">
              <a:xfrm>
                <a:off x="6629400" y="3352800"/>
                <a:ext cx="533400" cy="1143000"/>
                <a:chOff x="7162800" y="2286000"/>
                <a:chExt cx="533400" cy="1143000"/>
              </a:xfrm>
            </p:grpSpPr>
            <p:sp>
              <p:nvSpPr>
                <p:cNvPr id="157" name="Oval 156"/>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8" name="Freeform 157"/>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9" name="Freeform 158"/>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1" name="Group 80"/>
              <p:cNvGrpSpPr>
                <a:grpSpLocks/>
              </p:cNvGrpSpPr>
              <p:nvPr/>
            </p:nvGrpSpPr>
            <p:grpSpPr bwMode="auto">
              <a:xfrm>
                <a:off x="6934200" y="3200400"/>
                <a:ext cx="533400" cy="1143000"/>
                <a:chOff x="7162800" y="2286000"/>
                <a:chExt cx="533400" cy="1143000"/>
              </a:xfrm>
            </p:grpSpPr>
            <p:sp>
              <p:nvSpPr>
                <p:cNvPr id="154" name="Oval 153"/>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5" name="Freeform 154"/>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6" name="Freeform 155"/>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2" name="Group 84"/>
              <p:cNvGrpSpPr>
                <a:grpSpLocks/>
              </p:cNvGrpSpPr>
              <p:nvPr/>
            </p:nvGrpSpPr>
            <p:grpSpPr bwMode="auto">
              <a:xfrm>
                <a:off x="7239000" y="3429000"/>
                <a:ext cx="533400" cy="1143000"/>
                <a:chOff x="7162800" y="2286000"/>
                <a:chExt cx="533400" cy="1143000"/>
              </a:xfrm>
            </p:grpSpPr>
            <p:sp>
              <p:nvSpPr>
                <p:cNvPr id="151" name="Oval 150"/>
                <p:cNvSpPr/>
                <p:nvPr/>
              </p:nvSpPr>
              <p:spPr>
                <a:xfrm>
                  <a:off x="7180262"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Freeform 151"/>
                <p:cNvSpPr/>
                <p:nvPr/>
              </p:nvSpPr>
              <p:spPr>
                <a:xfrm>
                  <a:off x="7332662"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3" name="Freeform 152"/>
                <p:cNvSpPr/>
                <p:nvPr/>
              </p:nvSpPr>
              <p:spPr>
                <a:xfrm>
                  <a:off x="7485062"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3" name="Group 88"/>
              <p:cNvGrpSpPr>
                <a:grpSpLocks/>
              </p:cNvGrpSpPr>
              <p:nvPr/>
            </p:nvGrpSpPr>
            <p:grpSpPr bwMode="auto">
              <a:xfrm>
                <a:off x="7391400" y="3276600"/>
                <a:ext cx="533400" cy="1143000"/>
                <a:chOff x="7162800" y="2286000"/>
                <a:chExt cx="533400" cy="1143000"/>
              </a:xfrm>
            </p:grpSpPr>
            <p:sp>
              <p:nvSpPr>
                <p:cNvPr id="148" name="Oval 147"/>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Freeform 148"/>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50" name="Freeform 149"/>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4" name="Group 92"/>
              <p:cNvGrpSpPr>
                <a:grpSpLocks/>
              </p:cNvGrpSpPr>
              <p:nvPr/>
            </p:nvGrpSpPr>
            <p:grpSpPr bwMode="auto">
              <a:xfrm>
                <a:off x="7772400" y="3429000"/>
                <a:ext cx="533400" cy="1143000"/>
                <a:chOff x="7162800" y="2286000"/>
                <a:chExt cx="533400" cy="1143000"/>
              </a:xfrm>
            </p:grpSpPr>
            <p:sp>
              <p:nvSpPr>
                <p:cNvPr id="145" name="Oval 144"/>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6" name="Freeform 145"/>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7" name="Freeform 146"/>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5" name="Group 96"/>
              <p:cNvGrpSpPr>
                <a:grpSpLocks/>
              </p:cNvGrpSpPr>
              <p:nvPr/>
            </p:nvGrpSpPr>
            <p:grpSpPr bwMode="auto">
              <a:xfrm>
                <a:off x="8077200" y="3429000"/>
                <a:ext cx="533400" cy="1143000"/>
                <a:chOff x="7162800" y="2286000"/>
                <a:chExt cx="533400" cy="1143000"/>
              </a:xfrm>
            </p:grpSpPr>
            <p:sp>
              <p:nvSpPr>
                <p:cNvPr id="142" name="Oval 141"/>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 name="Freeform 142"/>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4" name="Freeform 143"/>
                <p:cNvSpPr/>
                <p:nvPr/>
              </p:nvSpPr>
              <p:spPr>
                <a:xfrm>
                  <a:off x="7475537"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6" name="Group 100"/>
              <p:cNvGrpSpPr>
                <a:grpSpLocks/>
              </p:cNvGrpSpPr>
              <p:nvPr/>
            </p:nvGrpSpPr>
            <p:grpSpPr bwMode="auto">
              <a:xfrm>
                <a:off x="8305800" y="3352800"/>
                <a:ext cx="533400" cy="1143000"/>
                <a:chOff x="7162800" y="2286000"/>
                <a:chExt cx="533400" cy="1143000"/>
              </a:xfrm>
            </p:grpSpPr>
            <p:sp>
              <p:nvSpPr>
                <p:cNvPr id="139" name="Oval 138"/>
                <p:cNvSpPr/>
                <p:nvPr/>
              </p:nvSpPr>
              <p:spPr>
                <a:xfrm>
                  <a:off x="7170737"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Freeform 139"/>
                <p:cNvSpPr/>
                <p:nvPr/>
              </p:nvSpPr>
              <p:spPr>
                <a:xfrm>
                  <a:off x="7323137"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1" name="Freeform 140"/>
                <p:cNvSpPr/>
                <p:nvPr/>
              </p:nvSpPr>
              <p:spPr>
                <a:xfrm>
                  <a:off x="7483475"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32827" name="Group 104"/>
              <p:cNvGrpSpPr>
                <a:grpSpLocks/>
              </p:cNvGrpSpPr>
              <p:nvPr/>
            </p:nvGrpSpPr>
            <p:grpSpPr bwMode="auto">
              <a:xfrm>
                <a:off x="2819400" y="3429000"/>
                <a:ext cx="533400" cy="1143000"/>
                <a:chOff x="7162800" y="2286000"/>
                <a:chExt cx="533400" cy="1143000"/>
              </a:xfrm>
            </p:grpSpPr>
            <p:sp>
              <p:nvSpPr>
                <p:cNvPr id="136" name="Oval 135"/>
                <p:cNvSpPr/>
                <p:nvPr/>
              </p:nvSpPr>
              <p:spPr>
                <a:xfrm>
                  <a:off x="7181850" y="2286000"/>
                  <a:ext cx="533400" cy="5334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Freeform 136"/>
                <p:cNvSpPr/>
                <p:nvPr/>
              </p:nvSpPr>
              <p:spPr>
                <a:xfrm>
                  <a:off x="7334250" y="2819400"/>
                  <a:ext cx="76200" cy="606425"/>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38" name="Freeform 137"/>
                <p:cNvSpPr/>
                <p:nvPr/>
              </p:nvSpPr>
              <p:spPr>
                <a:xfrm>
                  <a:off x="7486650" y="2819400"/>
                  <a:ext cx="123825" cy="60960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grpSp>
      <p:sp>
        <p:nvSpPr>
          <p:cNvPr id="32772" name="TextBox 226"/>
          <p:cNvSpPr txBox="1">
            <a:spLocks noChangeArrowheads="1"/>
          </p:cNvSpPr>
          <p:nvPr/>
        </p:nvSpPr>
        <p:spPr bwMode="auto">
          <a:xfrm>
            <a:off x="7391400" y="1600200"/>
            <a:ext cx="235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LOW Concentration</a:t>
            </a:r>
          </a:p>
        </p:txBody>
      </p:sp>
      <p:sp>
        <p:nvSpPr>
          <p:cNvPr id="32773" name="TextBox 227"/>
          <p:cNvSpPr txBox="1">
            <a:spLocks noChangeArrowheads="1"/>
          </p:cNvSpPr>
          <p:nvPr/>
        </p:nvSpPr>
        <p:spPr bwMode="auto">
          <a:xfrm>
            <a:off x="7477125" y="6259513"/>
            <a:ext cx="2439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Comic Sans MS" panose="030F0702030302020204" pitchFamily="66" charset="0"/>
              </a:rPr>
              <a:t>HIGH Concentration</a:t>
            </a:r>
          </a:p>
        </p:txBody>
      </p:sp>
      <p:cxnSp>
        <p:nvCxnSpPr>
          <p:cNvPr id="273" name="Straight Arrow Connector 272"/>
          <p:cNvCxnSpPr/>
          <p:nvPr/>
        </p:nvCxnSpPr>
        <p:spPr>
          <a:xfrm flipV="1">
            <a:off x="9144000" y="2743200"/>
            <a:ext cx="990600" cy="304800"/>
          </a:xfrm>
          <a:prstGeom prst="straightConnector1">
            <a:avLst/>
          </a:prstGeom>
          <a:ln w="76200">
            <a:solidFill>
              <a:srgbClr val="FF000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57" name="Oval 256"/>
          <p:cNvSpPr/>
          <p:nvPr/>
        </p:nvSpPr>
        <p:spPr>
          <a:xfrm>
            <a:off x="4495800" y="3200400"/>
            <a:ext cx="2286000" cy="2209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9" name="Freeform 258"/>
          <p:cNvSpPr/>
          <p:nvPr/>
        </p:nvSpPr>
        <p:spPr>
          <a:xfrm>
            <a:off x="4213225" y="3141663"/>
            <a:ext cx="1301750" cy="2352675"/>
          </a:xfrm>
          <a:custGeom>
            <a:avLst/>
            <a:gdLst>
              <a:gd name="connsiteX0" fmla="*/ 1258644 w 1301675"/>
              <a:gd name="connsiteY0" fmla="*/ 171574 h 2032294"/>
              <a:gd name="connsiteX1" fmla="*/ 1247887 w 1301675"/>
              <a:gd name="connsiteY1" fmla="*/ 107028 h 2032294"/>
              <a:gd name="connsiteX2" fmla="*/ 1226372 w 1301675"/>
              <a:gd name="connsiteY2" fmla="*/ 74755 h 2032294"/>
              <a:gd name="connsiteX3" fmla="*/ 1194099 w 1301675"/>
              <a:gd name="connsiteY3" fmla="*/ 63998 h 2032294"/>
              <a:gd name="connsiteX4" fmla="*/ 1118795 w 1301675"/>
              <a:gd name="connsiteY4" fmla="*/ 53240 h 2032294"/>
              <a:gd name="connsiteX5" fmla="*/ 677732 w 1301675"/>
              <a:gd name="connsiteY5" fmla="*/ 53240 h 2032294"/>
              <a:gd name="connsiteX6" fmla="*/ 591670 w 1301675"/>
              <a:gd name="connsiteY6" fmla="*/ 74755 h 2032294"/>
              <a:gd name="connsiteX7" fmla="*/ 570155 w 1301675"/>
              <a:gd name="connsiteY7" fmla="*/ 96271 h 2032294"/>
              <a:gd name="connsiteX8" fmla="*/ 537882 w 1301675"/>
              <a:gd name="connsiteY8" fmla="*/ 107028 h 2032294"/>
              <a:gd name="connsiteX9" fmla="*/ 516367 w 1301675"/>
              <a:gd name="connsiteY9" fmla="*/ 139301 h 2032294"/>
              <a:gd name="connsiteX10" fmla="*/ 451821 w 1301675"/>
              <a:gd name="connsiteY10" fmla="*/ 193090 h 2032294"/>
              <a:gd name="connsiteX11" fmla="*/ 408790 w 1301675"/>
              <a:gd name="connsiteY11" fmla="*/ 257635 h 2032294"/>
              <a:gd name="connsiteX12" fmla="*/ 365760 w 1301675"/>
              <a:gd name="connsiteY12" fmla="*/ 311424 h 2032294"/>
              <a:gd name="connsiteX13" fmla="*/ 344244 w 1301675"/>
              <a:gd name="connsiteY13" fmla="*/ 332939 h 2032294"/>
              <a:gd name="connsiteX14" fmla="*/ 311972 w 1301675"/>
              <a:gd name="connsiteY14" fmla="*/ 397485 h 2032294"/>
              <a:gd name="connsiteX15" fmla="*/ 268941 w 1301675"/>
              <a:gd name="connsiteY15" fmla="*/ 472788 h 2032294"/>
              <a:gd name="connsiteX16" fmla="*/ 258183 w 1301675"/>
              <a:gd name="connsiteY16" fmla="*/ 505061 h 2032294"/>
              <a:gd name="connsiteX17" fmla="*/ 225910 w 1301675"/>
              <a:gd name="connsiteY17" fmla="*/ 558850 h 2032294"/>
              <a:gd name="connsiteX18" fmla="*/ 204395 w 1301675"/>
              <a:gd name="connsiteY18" fmla="*/ 655668 h 2032294"/>
              <a:gd name="connsiteX19" fmla="*/ 182880 w 1301675"/>
              <a:gd name="connsiteY19" fmla="*/ 677184 h 2032294"/>
              <a:gd name="connsiteX20" fmla="*/ 161364 w 1301675"/>
              <a:gd name="connsiteY20" fmla="*/ 741730 h 2032294"/>
              <a:gd name="connsiteX21" fmla="*/ 139849 w 1301675"/>
              <a:gd name="connsiteY21" fmla="*/ 784760 h 2032294"/>
              <a:gd name="connsiteX22" fmla="*/ 118334 w 1301675"/>
              <a:gd name="connsiteY22" fmla="*/ 849306 h 2032294"/>
              <a:gd name="connsiteX23" fmla="*/ 107576 w 1301675"/>
              <a:gd name="connsiteY23" fmla="*/ 881579 h 2032294"/>
              <a:gd name="connsiteX24" fmla="*/ 86061 w 1301675"/>
              <a:gd name="connsiteY24" fmla="*/ 913852 h 2032294"/>
              <a:gd name="connsiteX25" fmla="*/ 53788 w 1301675"/>
              <a:gd name="connsiteY25" fmla="*/ 999913 h 2032294"/>
              <a:gd name="connsiteX26" fmla="*/ 32273 w 1301675"/>
              <a:gd name="connsiteY26" fmla="*/ 1085974 h 2032294"/>
              <a:gd name="connsiteX27" fmla="*/ 21515 w 1301675"/>
              <a:gd name="connsiteY27" fmla="*/ 1129005 h 2032294"/>
              <a:gd name="connsiteX28" fmla="*/ 0 w 1301675"/>
              <a:gd name="connsiteY28" fmla="*/ 1193551 h 2032294"/>
              <a:gd name="connsiteX29" fmla="*/ 10757 w 1301675"/>
              <a:gd name="connsiteY29" fmla="*/ 1623857 h 2032294"/>
              <a:gd name="connsiteX30" fmla="*/ 32273 w 1301675"/>
              <a:gd name="connsiteY30" fmla="*/ 1709918 h 2032294"/>
              <a:gd name="connsiteX31" fmla="*/ 75303 w 1301675"/>
              <a:gd name="connsiteY31" fmla="*/ 1774464 h 2032294"/>
              <a:gd name="connsiteX32" fmla="*/ 96819 w 1301675"/>
              <a:gd name="connsiteY32" fmla="*/ 1795979 h 2032294"/>
              <a:gd name="connsiteX33" fmla="*/ 118334 w 1301675"/>
              <a:gd name="connsiteY33" fmla="*/ 1828252 h 2032294"/>
              <a:gd name="connsiteX34" fmla="*/ 193637 w 1301675"/>
              <a:gd name="connsiteY34" fmla="*/ 1871283 h 2032294"/>
              <a:gd name="connsiteX35" fmla="*/ 215153 w 1301675"/>
              <a:gd name="connsiteY35" fmla="*/ 1892798 h 2032294"/>
              <a:gd name="connsiteX36" fmla="*/ 301214 w 1301675"/>
              <a:gd name="connsiteY36" fmla="*/ 1914313 h 2032294"/>
              <a:gd name="connsiteX37" fmla="*/ 398033 w 1301675"/>
              <a:gd name="connsiteY37" fmla="*/ 1957344 h 2032294"/>
              <a:gd name="connsiteX38" fmla="*/ 462579 w 1301675"/>
              <a:gd name="connsiteY38" fmla="*/ 1978859 h 2032294"/>
              <a:gd name="connsiteX39" fmla="*/ 494852 w 1301675"/>
              <a:gd name="connsiteY39" fmla="*/ 2000374 h 2032294"/>
              <a:gd name="connsiteX40" fmla="*/ 570155 w 1301675"/>
              <a:gd name="connsiteY40" fmla="*/ 2011132 h 2032294"/>
              <a:gd name="connsiteX41" fmla="*/ 710004 w 1301675"/>
              <a:gd name="connsiteY41" fmla="*/ 1968101 h 2032294"/>
              <a:gd name="connsiteX42" fmla="*/ 720762 w 1301675"/>
              <a:gd name="connsiteY42" fmla="*/ 1935828 h 2032294"/>
              <a:gd name="connsiteX43" fmla="*/ 710004 w 1301675"/>
              <a:gd name="connsiteY43" fmla="*/ 1580826 h 2032294"/>
              <a:gd name="connsiteX44" fmla="*/ 677732 w 1301675"/>
              <a:gd name="connsiteY44" fmla="*/ 1473250 h 2032294"/>
              <a:gd name="connsiteX45" fmla="*/ 666974 w 1301675"/>
              <a:gd name="connsiteY45" fmla="*/ 1440977 h 2032294"/>
              <a:gd name="connsiteX46" fmla="*/ 645459 w 1301675"/>
              <a:gd name="connsiteY46" fmla="*/ 1258097 h 2032294"/>
              <a:gd name="connsiteX47" fmla="*/ 656216 w 1301675"/>
              <a:gd name="connsiteY47" fmla="*/ 1064459 h 2032294"/>
              <a:gd name="connsiteX48" fmla="*/ 666974 w 1301675"/>
              <a:gd name="connsiteY48" fmla="*/ 1032186 h 2032294"/>
              <a:gd name="connsiteX49" fmla="*/ 710004 w 1301675"/>
              <a:gd name="connsiteY49" fmla="*/ 967640 h 2032294"/>
              <a:gd name="connsiteX50" fmla="*/ 742277 w 1301675"/>
              <a:gd name="connsiteY50" fmla="*/ 892337 h 2032294"/>
              <a:gd name="connsiteX51" fmla="*/ 753035 w 1301675"/>
              <a:gd name="connsiteY51" fmla="*/ 860064 h 2032294"/>
              <a:gd name="connsiteX52" fmla="*/ 785308 w 1301675"/>
              <a:gd name="connsiteY52" fmla="*/ 849306 h 2032294"/>
              <a:gd name="connsiteX53" fmla="*/ 860612 w 1301675"/>
              <a:gd name="connsiteY53" fmla="*/ 741730 h 2032294"/>
              <a:gd name="connsiteX54" fmla="*/ 892884 w 1301675"/>
              <a:gd name="connsiteY54" fmla="*/ 720214 h 2032294"/>
              <a:gd name="connsiteX55" fmla="*/ 935915 w 1301675"/>
              <a:gd name="connsiteY55" fmla="*/ 655668 h 2032294"/>
              <a:gd name="connsiteX56" fmla="*/ 957430 w 1301675"/>
              <a:gd name="connsiteY56" fmla="*/ 623395 h 2032294"/>
              <a:gd name="connsiteX57" fmla="*/ 978946 w 1301675"/>
              <a:gd name="connsiteY57" fmla="*/ 601880 h 2032294"/>
              <a:gd name="connsiteX58" fmla="*/ 1000461 w 1301675"/>
              <a:gd name="connsiteY58" fmla="*/ 569607 h 2032294"/>
              <a:gd name="connsiteX59" fmla="*/ 1065007 w 1301675"/>
              <a:gd name="connsiteY59" fmla="*/ 526577 h 2032294"/>
              <a:gd name="connsiteX60" fmla="*/ 1118795 w 1301675"/>
              <a:gd name="connsiteY60" fmla="*/ 494304 h 2032294"/>
              <a:gd name="connsiteX61" fmla="*/ 1172583 w 1301675"/>
              <a:gd name="connsiteY61" fmla="*/ 462031 h 2032294"/>
              <a:gd name="connsiteX62" fmla="*/ 1215614 w 1301675"/>
              <a:gd name="connsiteY62" fmla="*/ 408243 h 2032294"/>
              <a:gd name="connsiteX63" fmla="*/ 1258644 w 1301675"/>
              <a:gd name="connsiteY63" fmla="*/ 354454 h 2032294"/>
              <a:gd name="connsiteX64" fmla="*/ 1269402 w 1301675"/>
              <a:gd name="connsiteY64" fmla="*/ 311424 h 2032294"/>
              <a:gd name="connsiteX65" fmla="*/ 1290917 w 1301675"/>
              <a:gd name="connsiteY65" fmla="*/ 289908 h 2032294"/>
              <a:gd name="connsiteX66" fmla="*/ 1301675 w 1301675"/>
              <a:gd name="connsiteY66" fmla="*/ 246878 h 2032294"/>
              <a:gd name="connsiteX67" fmla="*/ 1290917 w 1301675"/>
              <a:gd name="connsiteY67" fmla="*/ 160817 h 2032294"/>
              <a:gd name="connsiteX68" fmla="*/ 1280160 w 1301675"/>
              <a:gd name="connsiteY68" fmla="*/ 128544 h 2032294"/>
              <a:gd name="connsiteX69" fmla="*/ 1247887 w 1301675"/>
              <a:gd name="connsiteY69" fmla="*/ 117786 h 2032294"/>
              <a:gd name="connsiteX0" fmla="*/ 1258644 w 1301675"/>
              <a:gd name="connsiteY0" fmla="*/ 171574 h 2126777"/>
              <a:gd name="connsiteX1" fmla="*/ 1247887 w 1301675"/>
              <a:gd name="connsiteY1" fmla="*/ 107028 h 2126777"/>
              <a:gd name="connsiteX2" fmla="*/ 1226372 w 1301675"/>
              <a:gd name="connsiteY2" fmla="*/ 74755 h 2126777"/>
              <a:gd name="connsiteX3" fmla="*/ 1194099 w 1301675"/>
              <a:gd name="connsiteY3" fmla="*/ 63998 h 2126777"/>
              <a:gd name="connsiteX4" fmla="*/ 1118795 w 1301675"/>
              <a:gd name="connsiteY4" fmla="*/ 53240 h 2126777"/>
              <a:gd name="connsiteX5" fmla="*/ 677732 w 1301675"/>
              <a:gd name="connsiteY5" fmla="*/ 53240 h 2126777"/>
              <a:gd name="connsiteX6" fmla="*/ 591670 w 1301675"/>
              <a:gd name="connsiteY6" fmla="*/ 74755 h 2126777"/>
              <a:gd name="connsiteX7" fmla="*/ 570155 w 1301675"/>
              <a:gd name="connsiteY7" fmla="*/ 96271 h 2126777"/>
              <a:gd name="connsiteX8" fmla="*/ 537882 w 1301675"/>
              <a:gd name="connsiteY8" fmla="*/ 107028 h 2126777"/>
              <a:gd name="connsiteX9" fmla="*/ 516367 w 1301675"/>
              <a:gd name="connsiteY9" fmla="*/ 139301 h 2126777"/>
              <a:gd name="connsiteX10" fmla="*/ 451821 w 1301675"/>
              <a:gd name="connsiteY10" fmla="*/ 193090 h 2126777"/>
              <a:gd name="connsiteX11" fmla="*/ 408790 w 1301675"/>
              <a:gd name="connsiteY11" fmla="*/ 257635 h 2126777"/>
              <a:gd name="connsiteX12" fmla="*/ 365760 w 1301675"/>
              <a:gd name="connsiteY12" fmla="*/ 311424 h 2126777"/>
              <a:gd name="connsiteX13" fmla="*/ 344244 w 1301675"/>
              <a:gd name="connsiteY13" fmla="*/ 332939 h 2126777"/>
              <a:gd name="connsiteX14" fmla="*/ 311972 w 1301675"/>
              <a:gd name="connsiteY14" fmla="*/ 397485 h 2126777"/>
              <a:gd name="connsiteX15" fmla="*/ 268941 w 1301675"/>
              <a:gd name="connsiteY15" fmla="*/ 472788 h 2126777"/>
              <a:gd name="connsiteX16" fmla="*/ 258183 w 1301675"/>
              <a:gd name="connsiteY16" fmla="*/ 505061 h 2126777"/>
              <a:gd name="connsiteX17" fmla="*/ 225910 w 1301675"/>
              <a:gd name="connsiteY17" fmla="*/ 558850 h 2126777"/>
              <a:gd name="connsiteX18" fmla="*/ 204395 w 1301675"/>
              <a:gd name="connsiteY18" fmla="*/ 655668 h 2126777"/>
              <a:gd name="connsiteX19" fmla="*/ 182880 w 1301675"/>
              <a:gd name="connsiteY19" fmla="*/ 677184 h 2126777"/>
              <a:gd name="connsiteX20" fmla="*/ 161364 w 1301675"/>
              <a:gd name="connsiteY20" fmla="*/ 741730 h 2126777"/>
              <a:gd name="connsiteX21" fmla="*/ 139849 w 1301675"/>
              <a:gd name="connsiteY21" fmla="*/ 784760 h 2126777"/>
              <a:gd name="connsiteX22" fmla="*/ 118334 w 1301675"/>
              <a:gd name="connsiteY22" fmla="*/ 849306 h 2126777"/>
              <a:gd name="connsiteX23" fmla="*/ 107576 w 1301675"/>
              <a:gd name="connsiteY23" fmla="*/ 881579 h 2126777"/>
              <a:gd name="connsiteX24" fmla="*/ 86061 w 1301675"/>
              <a:gd name="connsiteY24" fmla="*/ 913852 h 2126777"/>
              <a:gd name="connsiteX25" fmla="*/ 53788 w 1301675"/>
              <a:gd name="connsiteY25" fmla="*/ 999913 h 2126777"/>
              <a:gd name="connsiteX26" fmla="*/ 32273 w 1301675"/>
              <a:gd name="connsiteY26" fmla="*/ 1085974 h 2126777"/>
              <a:gd name="connsiteX27" fmla="*/ 21515 w 1301675"/>
              <a:gd name="connsiteY27" fmla="*/ 1129005 h 2126777"/>
              <a:gd name="connsiteX28" fmla="*/ 0 w 1301675"/>
              <a:gd name="connsiteY28" fmla="*/ 1193551 h 2126777"/>
              <a:gd name="connsiteX29" fmla="*/ 10757 w 1301675"/>
              <a:gd name="connsiteY29" fmla="*/ 1623857 h 2126777"/>
              <a:gd name="connsiteX30" fmla="*/ 32273 w 1301675"/>
              <a:gd name="connsiteY30" fmla="*/ 1709918 h 2126777"/>
              <a:gd name="connsiteX31" fmla="*/ 75303 w 1301675"/>
              <a:gd name="connsiteY31" fmla="*/ 1774464 h 2126777"/>
              <a:gd name="connsiteX32" fmla="*/ 96819 w 1301675"/>
              <a:gd name="connsiteY32" fmla="*/ 1795979 h 2126777"/>
              <a:gd name="connsiteX33" fmla="*/ 118334 w 1301675"/>
              <a:gd name="connsiteY33" fmla="*/ 1828252 h 2126777"/>
              <a:gd name="connsiteX34" fmla="*/ 193637 w 1301675"/>
              <a:gd name="connsiteY34" fmla="*/ 1871283 h 2126777"/>
              <a:gd name="connsiteX35" fmla="*/ 215153 w 1301675"/>
              <a:gd name="connsiteY35" fmla="*/ 1892798 h 2126777"/>
              <a:gd name="connsiteX36" fmla="*/ 301214 w 1301675"/>
              <a:gd name="connsiteY36" fmla="*/ 1914313 h 2126777"/>
              <a:gd name="connsiteX37" fmla="*/ 398033 w 1301675"/>
              <a:gd name="connsiteY37" fmla="*/ 1957344 h 2126777"/>
              <a:gd name="connsiteX38" fmla="*/ 462579 w 1301675"/>
              <a:gd name="connsiteY38" fmla="*/ 1978859 h 2126777"/>
              <a:gd name="connsiteX39" fmla="*/ 494852 w 1301675"/>
              <a:gd name="connsiteY39" fmla="*/ 2000374 h 2126777"/>
              <a:gd name="connsiteX40" fmla="*/ 570155 w 1301675"/>
              <a:gd name="connsiteY40" fmla="*/ 2011132 h 2126777"/>
              <a:gd name="connsiteX41" fmla="*/ 710004 w 1301675"/>
              <a:gd name="connsiteY41" fmla="*/ 1968101 h 2126777"/>
              <a:gd name="connsiteX42" fmla="*/ 1044388 w 1301675"/>
              <a:gd name="connsiteY42" fmla="*/ 2116019 h 2126777"/>
              <a:gd name="connsiteX43" fmla="*/ 710004 w 1301675"/>
              <a:gd name="connsiteY43" fmla="*/ 1580826 h 2126777"/>
              <a:gd name="connsiteX44" fmla="*/ 677732 w 1301675"/>
              <a:gd name="connsiteY44" fmla="*/ 1473250 h 2126777"/>
              <a:gd name="connsiteX45" fmla="*/ 666974 w 1301675"/>
              <a:gd name="connsiteY45" fmla="*/ 1440977 h 2126777"/>
              <a:gd name="connsiteX46" fmla="*/ 645459 w 1301675"/>
              <a:gd name="connsiteY46" fmla="*/ 1258097 h 2126777"/>
              <a:gd name="connsiteX47" fmla="*/ 656216 w 1301675"/>
              <a:gd name="connsiteY47" fmla="*/ 1064459 h 2126777"/>
              <a:gd name="connsiteX48" fmla="*/ 666974 w 1301675"/>
              <a:gd name="connsiteY48" fmla="*/ 1032186 h 2126777"/>
              <a:gd name="connsiteX49" fmla="*/ 710004 w 1301675"/>
              <a:gd name="connsiteY49" fmla="*/ 967640 h 2126777"/>
              <a:gd name="connsiteX50" fmla="*/ 742277 w 1301675"/>
              <a:gd name="connsiteY50" fmla="*/ 892337 h 2126777"/>
              <a:gd name="connsiteX51" fmla="*/ 753035 w 1301675"/>
              <a:gd name="connsiteY51" fmla="*/ 860064 h 2126777"/>
              <a:gd name="connsiteX52" fmla="*/ 785308 w 1301675"/>
              <a:gd name="connsiteY52" fmla="*/ 849306 h 2126777"/>
              <a:gd name="connsiteX53" fmla="*/ 860612 w 1301675"/>
              <a:gd name="connsiteY53" fmla="*/ 741730 h 2126777"/>
              <a:gd name="connsiteX54" fmla="*/ 892884 w 1301675"/>
              <a:gd name="connsiteY54" fmla="*/ 720214 h 2126777"/>
              <a:gd name="connsiteX55" fmla="*/ 935915 w 1301675"/>
              <a:gd name="connsiteY55" fmla="*/ 655668 h 2126777"/>
              <a:gd name="connsiteX56" fmla="*/ 957430 w 1301675"/>
              <a:gd name="connsiteY56" fmla="*/ 623395 h 2126777"/>
              <a:gd name="connsiteX57" fmla="*/ 978946 w 1301675"/>
              <a:gd name="connsiteY57" fmla="*/ 601880 h 2126777"/>
              <a:gd name="connsiteX58" fmla="*/ 1000461 w 1301675"/>
              <a:gd name="connsiteY58" fmla="*/ 569607 h 2126777"/>
              <a:gd name="connsiteX59" fmla="*/ 1065007 w 1301675"/>
              <a:gd name="connsiteY59" fmla="*/ 526577 h 2126777"/>
              <a:gd name="connsiteX60" fmla="*/ 1118795 w 1301675"/>
              <a:gd name="connsiteY60" fmla="*/ 494304 h 2126777"/>
              <a:gd name="connsiteX61" fmla="*/ 1172583 w 1301675"/>
              <a:gd name="connsiteY61" fmla="*/ 462031 h 2126777"/>
              <a:gd name="connsiteX62" fmla="*/ 1215614 w 1301675"/>
              <a:gd name="connsiteY62" fmla="*/ 408243 h 2126777"/>
              <a:gd name="connsiteX63" fmla="*/ 1258644 w 1301675"/>
              <a:gd name="connsiteY63" fmla="*/ 354454 h 2126777"/>
              <a:gd name="connsiteX64" fmla="*/ 1269402 w 1301675"/>
              <a:gd name="connsiteY64" fmla="*/ 311424 h 2126777"/>
              <a:gd name="connsiteX65" fmla="*/ 1290917 w 1301675"/>
              <a:gd name="connsiteY65" fmla="*/ 289908 h 2126777"/>
              <a:gd name="connsiteX66" fmla="*/ 1301675 w 1301675"/>
              <a:gd name="connsiteY66" fmla="*/ 246878 h 2126777"/>
              <a:gd name="connsiteX67" fmla="*/ 1290917 w 1301675"/>
              <a:gd name="connsiteY67" fmla="*/ 160817 h 2126777"/>
              <a:gd name="connsiteX68" fmla="*/ 1280160 w 1301675"/>
              <a:gd name="connsiteY68" fmla="*/ 128544 h 2126777"/>
              <a:gd name="connsiteX69" fmla="*/ 1247887 w 1301675"/>
              <a:gd name="connsiteY69" fmla="*/ 117786 h 2126777"/>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494852 w 1301675"/>
              <a:gd name="connsiteY39" fmla="*/ 2000374 h 2332612"/>
              <a:gd name="connsiteX40" fmla="*/ 570155 w 1301675"/>
              <a:gd name="connsiteY40" fmla="*/ 2011132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494852 w 1301675"/>
              <a:gd name="connsiteY39" fmla="*/ 2000374 h 2332612"/>
              <a:gd name="connsiteX40" fmla="*/ 739588 w 1301675"/>
              <a:gd name="connsiteY40" fmla="*/ 2192218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32612"/>
              <a:gd name="connsiteX1" fmla="*/ 1247887 w 1301675"/>
              <a:gd name="connsiteY1" fmla="*/ 107028 h 2332612"/>
              <a:gd name="connsiteX2" fmla="*/ 1226372 w 1301675"/>
              <a:gd name="connsiteY2" fmla="*/ 74755 h 2332612"/>
              <a:gd name="connsiteX3" fmla="*/ 1194099 w 1301675"/>
              <a:gd name="connsiteY3" fmla="*/ 63998 h 2332612"/>
              <a:gd name="connsiteX4" fmla="*/ 1118795 w 1301675"/>
              <a:gd name="connsiteY4" fmla="*/ 53240 h 2332612"/>
              <a:gd name="connsiteX5" fmla="*/ 677732 w 1301675"/>
              <a:gd name="connsiteY5" fmla="*/ 53240 h 2332612"/>
              <a:gd name="connsiteX6" fmla="*/ 591670 w 1301675"/>
              <a:gd name="connsiteY6" fmla="*/ 74755 h 2332612"/>
              <a:gd name="connsiteX7" fmla="*/ 570155 w 1301675"/>
              <a:gd name="connsiteY7" fmla="*/ 96271 h 2332612"/>
              <a:gd name="connsiteX8" fmla="*/ 537882 w 1301675"/>
              <a:gd name="connsiteY8" fmla="*/ 107028 h 2332612"/>
              <a:gd name="connsiteX9" fmla="*/ 516367 w 1301675"/>
              <a:gd name="connsiteY9" fmla="*/ 139301 h 2332612"/>
              <a:gd name="connsiteX10" fmla="*/ 451821 w 1301675"/>
              <a:gd name="connsiteY10" fmla="*/ 193090 h 2332612"/>
              <a:gd name="connsiteX11" fmla="*/ 408790 w 1301675"/>
              <a:gd name="connsiteY11" fmla="*/ 257635 h 2332612"/>
              <a:gd name="connsiteX12" fmla="*/ 365760 w 1301675"/>
              <a:gd name="connsiteY12" fmla="*/ 311424 h 2332612"/>
              <a:gd name="connsiteX13" fmla="*/ 344244 w 1301675"/>
              <a:gd name="connsiteY13" fmla="*/ 332939 h 2332612"/>
              <a:gd name="connsiteX14" fmla="*/ 311972 w 1301675"/>
              <a:gd name="connsiteY14" fmla="*/ 397485 h 2332612"/>
              <a:gd name="connsiteX15" fmla="*/ 268941 w 1301675"/>
              <a:gd name="connsiteY15" fmla="*/ 472788 h 2332612"/>
              <a:gd name="connsiteX16" fmla="*/ 258183 w 1301675"/>
              <a:gd name="connsiteY16" fmla="*/ 505061 h 2332612"/>
              <a:gd name="connsiteX17" fmla="*/ 225910 w 1301675"/>
              <a:gd name="connsiteY17" fmla="*/ 558850 h 2332612"/>
              <a:gd name="connsiteX18" fmla="*/ 204395 w 1301675"/>
              <a:gd name="connsiteY18" fmla="*/ 655668 h 2332612"/>
              <a:gd name="connsiteX19" fmla="*/ 182880 w 1301675"/>
              <a:gd name="connsiteY19" fmla="*/ 677184 h 2332612"/>
              <a:gd name="connsiteX20" fmla="*/ 161364 w 1301675"/>
              <a:gd name="connsiteY20" fmla="*/ 741730 h 2332612"/>
              <a:gd name="connsiteX21" fmla="*/ 139849 w 1301675"/>
              <a:gd name="connsiteY21" fmla="*/ 784760 h 2332612"/>
              <a:gd name="connsiteX22" fmla="*/ 118334 w 1301675"/>
              <a:gd name="connsiteY22" fmla="*/ 849306 h 2332612"/>
              <a:gd name="connsiteX23" fmla="*/ 107576 w 1301675"/>
              <a:gd name="connsiteY23" fmla="*/ 881579 h 2332612"/>
              <a:gd name="connsiteX24" fmla="*/ 86061 w 1301675"/>
              <a:gd name="connsiteY24" fmla="*/ 913852 h 2332612"/>
              <a:gd name="connsiteX25" fmla="*/ 53788 w 1301675"/>
              <a:gd name="connsiteY25" fmla="*/ 999913 h 2332612"/>
              <a:gd name="connsiteX26" fmla="*/ 32273 w 1301675"/>
              <a:gd name="connsiteY26" fmla="*/ 1085974 h 2332612"/>
              <a:gd name="connsiteX27" fmla="*/ 21515 w 1301675"/>
              <a:gd name="connsiteY27" fmla="*/ 1129005 h 2332612"/>
              <a:gd name="connsiteX28" fmla="*/ 0 w 1301675"/>
              <a:gd name="connsiteY28" fmla="*/ 1193551 h 2332612"/>
              <a:gd name="connsiteX29" fmla="*/ 10757 w 1301675"/>
              <a:gd name="connsiteY29" fmla="*/ 1623857 h 2332612"/>
              <a:gd name="connsiteX30" fmla="*/ 32273 w 1301675"/>
              <a:gd name="connsiteY30" fmla="*/ 1709918 h 2332612"/>
              <a:gd name="connsiteX31" fmla="*/ 75303 w 1301675"/>
              <a:gd name="connsiteY31" fmla="*/ 1774464 h 2332612"/>
              <a:gd name="connsiteX32" fmla="*/ 96819 w 1301675"/>
              <a:gd name="connsiteY32" fmla="*/ 1795979 h 2332612"/>
              <a:gd name="connsiteX33" fmla="*/ 118334 w 1301675"/>
              <a:gd name="connsiteY33" fmla="*/ 1828252 h 2332612"/>
              <a:gd name="connsiteX34" fmla="*/ 193637 w 1301675"/>
              <a:gd name="connsiteY34" fmla="*/ 1871283 h 2332612"/>
              <a:gd name="connsiteX35" fmla="*/ 215153 w 1301675"/>
              <a:gd name="connsiteY35" fmla="*/ 1892798 h 2332612"/>
              <a:gd name="connsiteX36" fmla="*/ 301214 w 1301675"/>
              <a:gd name="connsiteY36" fmla="*/ 1914313 h 2332612"/>
              <a:gd name="connsiteX37" fmla="*/ 398033 w 1301675"/>
              <a:gd name="connsiteY37" fmla="*/ 1957344 h 2332612"/>
              <a:gd name="connsiteX38" fmla="*/ 462579 w 1301675"/>
              <a:gd name="connsiteY38" fmla="*/ 1978859 h 2332612"/>
              <a:gd name="connsiteX39" fmla="*/ 587188 w 1301675"/>
              <a:gd name="connsiteY39" fmla="*/ 2192218 h 2332612"/>
              <a:gd name="connsiteX40" fmla="*/ 739588 w 1301675"/>
              <a:gd name="connsiteY40" fmla="*/ 2192218 h 2332612"/>
              <a:gd name="connsiteX41" fmla="*/ 968188 w 1301675"/>
              <a:gd name="connsiteY41" fmla="*/ 2268419 h 2332612"/>
              <a:gd name="connsiteX42" fmla="*/ 1044388 w 1301675"/>
              <a:gd name="connsiteY42" fmla="*/ 2116019 h 2332612"/>
              <a:gd name="connsiteX43" fmla="*/ 710004 w 1301675"/>
              <a:gd name="connsiteY43" fmla="*/ 1580826 h 2332612"/>
              <a:gd name="connsiteX44" fmla="*/ 677732 w 1301675"/>
              <a:gd name="connsiteY44" fmla="*/ 1473250 h 2332612"/>
              <a:gd name="connsiteX45" fmla="*/ 666974 w 1301675"/>
              <a:gd name="connsiteY45" fmla="*/ 1440977 h 2332612"/>
              <a:gd name="connsiteX46" fmla="*/ 645459 w 1301675"/>
              <a:gd name="connsiteY46" fmla="*/ 1258097 h 2332612"/>
              <a:gd name="connsiteX47" fmla="*/ 656216 w 1301675"/>
              <a:gd name="connsiteY47" fmla="*/ 1064459 h 2332612"/>
              <a:gd name="connsiteX48" fmla="*/ 666974 w 1301675"/>
              <a:gd name="connsiteY48" fmla="*/ 1032186 h 2332612"/>
              <a:gd name="connsiteX49" fmla="*/ 710004 w 1301675"/>
              <a:gd name="connsiteY49" fmla="*/ 967640 h 2332612"/>
              <a:gd name="connsiteX50" fmla="*/ 742277 w 1301675"/>
              <a:gd name="connsiteY50" fmla="*/ 892337 h 2332612"/>
              <a:gd name="connsiteX51" fmla="*/ 753035 w 1301675"/>
              <a:gd name="connsiteY51" fmla="*/ 860064 h 2332612"/>
              <a:gd name="connsiteX52" fmla="*/ 785308 w 1301675"/>
              <a:gd name="connsiteY52" fmla="*/ 849306 h 2332612"/>
              <a:gd name="connsiteX53" fmla="*/ 860612 w 1301675"/>
              <a:gd name="connsiteY53" fmla="*/ 741730 h 2332612"/>
              <a:gd name="connsiteX54" fmla="*/ 892884 w 1301675"/>
              <a:gd name="connsiteY54" fmla="*/ 720214 h 2332612"/>
              <a:gd name="connsiteX55" fmla="*/ 935915 w 1301675"/>
              <a:gd name="connsiteY55" fmla="*/ 655668 h 2332612"/>
              <a:gd name="connsiteX56" fmla="*/ 957430 w 1301675"/>
              <a:gd name="connsiteY56" fmla="*/ 623395 h 2332612"/>
              <a:gd name="connsiteX57" fmla="*/ 978946 w 1301675"/>
              <a:gd name="connsiteY57" fmla="*/ 601880 h 2332612"/>
              <a:gd name="connsiteX58" fmla="*/ 1000461 w 1301675"/>
              <a:gd name="connsiteY58" fmla="*/ 569607 h 2332612"/>
              <a:gd name="connsiteX59" fmla="*/ 1065007 w 1301675"/>
              <a:gd name="connsiteY59" fmla="*/ 526577 h 2332612"/>
              <a:gd name="connsiteX60" fmla="*/ 1118795 w 1301675"/>
              <a:gd name="connsiteY60" fmla="*/ 494304 h 2332612"/>
              <a:gd name="connsiteX61" fmla="*/ 1172583 w 1301675"/>
              <a:gd name="connsiteY61" fmla="*/ 462031 h 2332612"/>
              <a:gd name="connsiteX62" fmla="*/ 1215614 w 1301675"/>
              <a:gd name="connsiteY62" fmla="*/ 408243 h 2332612"/>
              <a:gd name="connsiteX63" fmla="*/ 1258644 w 1301675"/>
              <a:gd name="connsiteY63" fmla="*/ 354454 h 2332612"/>
              <a:gd name="connsiteX64" fmla="*/ 1269402 w 1301675"/>
              <a:gd name="connsiteY64" fmla="*/ 311424 h 2332612"/>
              <a:gd name="connsiteX65" fmla="*/ 1290917 w 1301675"/>
              <a:gd name="connsiteY65" fmla="*/ 289908 h 2332612"/>
              <a:gd name="connsiteX66" fmla="*/ 1301675 w 1301675"/>
              <a:gd name="connsiteY66" fmla="*/ 246878 h 2332612"/>
              <a:gd name="connsiteX67" fmla="*/ 1290917 w 1301675"/>
              <a:gd name="connsiteY67" fmla="*/ 160817 h 2332612"/>
              <a:gd name="connsiteX68" fmla="*/ 1280160 w 1301675"/>
              <a:gd name="connsiteY68" fmla="*/ 128544 h 2332612"/>
              <a:gd name="connsiteX69" fmla="*/ 1247887 w 1301675"/>
              <a:gd name="connsiteY69" fmla="*/ 117786 h 2332612"/>
              <a:gd name="connsiteX0" fmla="*/ 1258644 w 1301675"/>
              <a:gd name="connsiteY0" fmla="*/ 171574 h 2344618"/>
              <a:gd name="connsiteX1" fmla="*/ 1247887 w 1301675"/>
              <a:gd name="connsiteY1" fmla="*/ 107028 h 2344618"/>
              <a:gd name="connsiteX2" fmla="*/ 1226372 w 1301675"/>
              <a:gd name="connsiteY2" fmla="*/ 74755 h 2344618"/>
              <a:gd name="connsiteX3" fmla="*/ 1194099 w 1301675"/>
              <a:gd name="connsiteY3" fmla="*/ 63998 h 2344618"/>
              <a:gd name="connsiteX4" fmla="*/ 1118795 w 1301675"/>
              <a:gd name="connsiteY4" fmla="*/ 53240 h 2344618"/>
              <a:gd name="connsiteX5" fmla="*/ 677732 w 1301675"/>
              <a:gd name="connsiteY5" fmla="*/ 53240 h 2344618"/>
              <a:gd name="connsiteX6" fmla="*/ 591670 w 1301675"/>
              <a:gd name="connsiteY6" fmla="*/ 74755 h 2344618"/>
              <a:gd name="connsiteX7" fmla="*/ 570155 w 1301675"/>
              <a:gd name="connsiteY7" fmla="*/ 96271 h 2344618"/>
              <a:gd name="connsiteX8" fmla="*/ 537882 w 1301675"/>
              <a:gd name="connsiteY8" fmla="*/ 107028 h 2344618"/>
              <a:gd name="connsiteX9" fmla="*/ 516367 w 1301675"/>
              <a:gd name="connsiteY9" fmla="*/ 139301 h 2344618"/>
              <a:gd name="connsiteX10" fmla="*/ 451821 w 1301675"/>
              <a:gd name="connsiteY10" fmla="*/ 193090 h 2344618"/>
              <a:gd name="connsiteX11" fmla="*/ 408790 w 1301675"/>
              <a:gd name="connsiteY11" fmla="*/ 257635 h 2344618"/>
              <a:gd name="connsiteX12" fmla="*/ 365760 w 1301675"/>
              <a:gd name="connsiteY12" fmla="*/ 311424 h 2344618"/>
              <a:gd name="connsiteX13" fmla="*/ 344244 w 1301675"/>
              <a:gd name="connsiteY13" fmla="*/ 332939 h 2344618"/>
              <a:gd name="connsiteX14" fmla="*/ 311972 w 1301675"/>
              <a:gd name="connsiteY14" fmla="*/ 397485 h 2344618"/>
              <a:gd name="connsiteX15" fmla="*/ 268941 w 1301675"/>
              <a:gd name="connsiteY15" fmla="*/ 472788 h 2344618"/>
              <a:gd name="connsiteX16" fmla="*/ 258183 w 1301675"/>
              <a:gd name="connsiteY16" fmla="*/ 505061 h 2344618"/>
              <a:gd name="connsiteX17" fmla="*/ 225910 w 1301675"/>
              <a:gd name="connsiteY17" fmla="*/ 558850 h 2344618"/>
              <a:gd name="connsiteX18" fmla="*/ 204395 w 1301675"/>
              <a:gd name="connsiteY18" fmla="*/ 655668 h 2344618"/>
              <a:gd name="connsiteX19" fmla="*/ 182880 w 1301675"/>
              <a:gd name="connsiteY19" fmla="*/ 677184 h 2344618"/>
              <a:gd name="connsiteX20" fmla="*/ 161364 w 1301675"/>
              <a:gd name="connsiteY20" fmla="*/ 741730 h 2344618"/>
              <a:gd name="connsiteX21" fmla="*/ 139849 w 1301675"/>
              <a:gd name="connsiteY21" fmla="*/ 784760 h 2344618"/>
              <a:gd name="connsiteX22" fmla="*/ 118334 w 1301675"/>
              <a:gd name="connsiteY22" fmla="*/ 849306 h 2344618"/>
              <a:gd name="connsiteX23" fmla="*/ 107576 w 1301675"/>
              <a:gd name="connsiteY23" fmla="*/ 881579 h 2344618"/>
              <a:gd name="connsiteX24" fmla="*/ 86061 w 1301675"/>
              <a:gd name="connsiteY24" fmla="*/ 913852 h 2344618"/>
              <a:gd name="connsiteX25" fmla="*/ 53788 w 1301675"/>
              <a:gd name="connsiteY25" fmla="*/ 999913 h 2344618"/>
              <a:gd name="connsiteX26" fmla="*/ 32273 w 1301675"/>
              <a:gd name="connsiteY26" fmla="*/ 1085974 h 2344618"/>
              <a:gd name="connsiteX27" fmla="*/ 21515 w 1301675"/>
              <a:gd name="connsiteY27" fmla="*/ 1129005 h 2344618"/>
              <a:gd name="connsiteX28" fmla="*/ 0 w 1301675"/>
              <a:gd name="connsiteY28" fmla="*/ 1193551 h 2344618"/>
              <a:gd name="connsiteX29" fmla="*/ 10757 w 1301675"/>
              <a:gd name="connsiteY29" fmla="*/ 1623857 h 2344618"/>
              <a:gd name="connsiteX30" fmla="*/ 32273 w 1301675"/>
              <a:gd name="connsiteY30" fmla="*/ 1709918 h 2344618"/>
              <a:gd name="connsiteX31" fmla="*/ 75303 w 1301675"/>
              <a:gd name="connsiteY31" fmla="*/ 1774464 h 2344618"/>
              <a:gd name="connsiteX32" fmla="*/ 96819 w 1301675"/>
              <a:gd name="connsiteY32" fmla="*/ 1795979 h 2344618"/>
              <a:gd name="connsiteX33" fmla="*/ 118334 w 1301675"/>
              <a:gd name="connsiteY33" fmla="*/ 1828252 h 2344618"/>
              <a:gd name="connsiteX34" fmla="*/ 193637 w 1301675"/>
              <a:gd name="connsiteY34" fmla="*/ 1871283 h 2344618"/>
              <a:gd name="connsiteX35" fmla="*/ 215153 w 1301675"/>
              <a:gd name="connsiteY35" fmla="*/ 1892798 h 2344618"/>
              <a:gd name="connsiteX36" fmla="*/ 301214 w 1301675"/>
              <a:gd name="connsiteY36" fmla="*/ 1914313 h 2344618"/>
              <a:gd name="connsiteX37" fmla="*/ 398033 w 1301675"/>
              <a:gd name="connsiteY37" fmla="*/ 1957344 h 2344618"/>
              <a:gd name="connsiteX38" fmla="*/ 462579 w 1301675"/>
              <a:gd name="connsiteY38" fmla="*/ 1978859 h 2344618"/>
              <a:gd name="connsiteX39" fmla="*/ 587188 w 1301675"/>
              <a:gd name="connsiteY39" fmla="*/ 2192218 h 2344618"/>
              <a:gd name="connsiteX40" fmla="*/ 815788 w 1301675"/>
              <a:gd name="connsiteY40" fmla="*/ 2344618 h 2344618"/>
              <a:gd name="connsiteX41" fmla="*/ 968188 w 1301675"/>
              <a:gd name="connsiteY41" fmla="*/ 2268419 h 2344618"/>
              <a:gd name="connsiteX42" fmla="*/ 1044388 w 1301675"/>
              <a:gd name="connsiteY42" fmla="*/ 2116019 h 2344618"/>
              <a:gd name="connsiteX43" fmla="*/ 710004 w 1301675"/>
              <a:gd name="connsiteY43" fmla="*/ 1580826 h 2344618"/>
              <a:gd name="connsiteX44" fmla="*/ 677732 w 1301675"/>
              <a:gd name="connsiteY44" fmla="*/ 1473250 h 2344618"/>
              <a:gd name="connsiteX45" fmla="*/ 666974 w 1301675"/>
              <a:gd name="connsiteY45" fmla="*/ 1440977 h 2344618"/>
              <a:gd name="connsiteX46" fmla="*/ 645459 w 1301675"/>
              <a:gd name="connsiteY46" fmla="*/ 1258097 h 2344618"/>
              <a:gd name="connsiteX47" fmla="*/ 656216 w 1301675"/>
              <a:gd name="connsiteY47" fmla="*/ 1064459 h 2344618"/>
              <a:gd name="connsiteX48" fmla="*/ 666974 w 1301675"/>
              <a:gd name="connsiteY48" fmla="*/ 1032186 h 2344618"/>
              <a:gd name="connsiteX49" fmla="*/ 710004 w 1301675"/>
              <a:gd name="connsiteY49" fmla="*/ 967640 h 2344618"/>
              <a:gd name="connsiteX50" fmla="*/ 742277 w 1301675"/>
              <a:gd name="connsiteY50" fmla="*/ 892337 h 2344618"/>
              <a:gd name="connsiteX51" fmla="*/ 753035 w 1301675"/>
              <a:gd name="connsiteY51" fmla="*/ 860064 h 2344618"/>
              <a:gd name="connsiteX52" fmla="*/ 785308 w 1301675"/>
              <a:gd name="connsiteY52" fmla="*/ 849306 h 2344618"/>
              <a:gd name="connsiteX53" fmla="*/ 860612 w 1301675"/>
              <a:gd name="connsiteY53" fmla="*/ 741730 h 2344618"/>
              <a:gd name="connsiteX54" fmla="*/ 892884 w 1301675"/>
              <a:gd name="connsiteY54" fmla="*/ 720214 h 2344618"/>
              <a:gd name="connsiteX55" fmla="*/ 935915 w 1301675"/>
              <a:gd name="connsiteY55" fmla="*/ 655668 h 2344618"/>
              <a:gd name="connsiteX56" fmla="*/ 957430 w 1301675"/>
              <a:gd name="connsiteY56" fmla="*/ 623395 h 2344618"/>
              <a:gd name="connsiteX57" fmla="*/ 978946 w 1301675"/>
              <a:gd name="connsiteY57" fmla="*/ 601880 h 2344618"/>
              <a:gd name="connsiteX58" fmla="*/ 1000461 w 1301675"/>
              <a:gd name="connsiteY58" fmla="*/ 569607 h 2344618"/>
              <a:gd name="connsiteX59" fmla="*/ 1065007 w 1301675"/>
              <a:gd name="connsiteY59" fmla="*/ 526577 h 2344618"/>
              <a:gd name="connsiteX60" fmla="*/ 1118795 w 1301675"/>
              <a:gd name="connsiteY60" fmla="*/ 494304 h 2344618"/>
              <a:gd name="connsiteX61" fmla="*/ 1172583 w 1301675"/>
              <a:gd name="connsiteY61" fmla="*/ 462031 h 2344618"/>
              <a:gd name="connsiteX62" fmla="*/ 1215614 w 1301675"/>
              <a:gd name="connsiteY62" fmla="*/ 408243 h 2344618"/>
              <a:gd name="connsiteX63" fmla="*/ 1258644 w 1301675"/>
              <a:gd name="connsiteY63" fmla="*/ 354454 h 2344618"/>
              <a:gd name="connsiteX64" fmla="*/ 1269402 w 1301675"/>
              <a:gd name="connsiteY64" fmla="*/ 311424 h 2344618"/>
              <a:gd name="connsiteX65" fmla="*/ 1290917 w 1301675"/>
              <a:gd name="connsiteY65" fmla="*/ 289908 h 2344618"/>
              <a:gd name="connsiteX66" fmla="*/ 1301675 w 1301675"/>
              <a:gd name="connsiteY66" fmla="*/ 246878 h 2344618"/>
              <a:gd name="connsiteX67" fmla="*/ 1290917 w 1301675"/>
              <a:gd name="connsiteY67" fmla="*/ 160817 h 2344618"/>
              <a:gd name="connsiteX68" fmla="*/ 1280160 w 1301675"/>
              <a:gd name="connsiteY68" fmla="*/ 128544 h 2344618"/>
              <a:gd name="connsiteX69" fmla="*/ 1247887 w 1301675"/>
              <a:gd name="connsiteY69" fmla="*/ 117786 h 2344618"/>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398033 w 1301675"/>
              <a:gd name="connsiteY37" fmla="*/ 1957344 h 2351904"/>
              <a:gd name="connsiteX38" fmla="*/ 462579 w 1301675"/>
              <a:gd name="connsiteY38" fmla="*/ 1978859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398033 w 1301675"/>
              <a:gd name="connsiteY37" fmla="*/ 1957344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301214 w 1301675"/>
              <a:gd name="connsiteY36" fmla="*/ 1914313 h 2351904"/>
              <a:gd name="connsiteX37" fmla="*/ 434788 w 1301675"/>
              <a:gd name="connsiteY37" fmla="*/ 21160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282388 w 1301675"/>
              <a:gd name="connsiteY36" fmla="*/ 2116018 h 2351904"/>
              <a:gd name="connsiteX37" fmla="*/ 434788 w 1301675"/>
              <a:gd name="connsiteY37" fmla="*/ 21160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215153 w 1301675"/>
              <a:gd name="connsiteY35" fmla="*/ 189279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193637 w 1301675"/>
              <a:gd name="connsiteY34" fmla="*/ 1871283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53788 w 1301675"/>
              <a:gd name="connsiteY34" fmla="*/ 1887418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118334 w 1301675"/>
              <a:gd name="connsiteY33" fmla="*/ 1828252 h 2351904"/>
              <a:gd name="connsiteX34" fmla="*/ 53788 w 1301675"/>
              <a:gd name="connsiteY34" fmla="*/ 1887418 h 2351904"/>
              <a:gd name="connsiteX35" fmla="*/ 129988 w 1301675"/>
              <a:gd name="connsiteY35" fmla="*/ 1963618 h 2351904"/>
              <a:gd name="connsiteX36" fmla="*/ 282388 w 1301675"/>
              <a:gd name="connsiteY36" fmla="*/ 2116018 h 2351904"/>
              <a:gd name="connsiteX37" fmla="*/ 434788 w 1301675"/>
              <a:gd name="connsiteY37" fmla="*/ 2192218 h 2351904"/>
              <a:gd name="connsiteX38" fmla="*/ 510988 w 1301675"/>
              <a:gd name="connsiteY38" fmla="*/ 2268418 h 2351904"/>
              <a:gd name="connsiteX39" fmla="*/ 739588 w 1301675"/>
              <a:gd name="connsiteY39" fmla="*/ 2344618 h 2351904"/>
              <a:gd name="connsiteX40" fmla="*/ 815788 w 1301675"/>
              <a:gd name="connsiteY40" fmla="*/ 2344618 h 2351904"/>
              <a:gd name="connsiteX41" fmla="*/ 968188 w 1301675"/>
              <a:gd name="connsiteY41" fmla="*/ 2268419 h 2351904"/>
              <a:gd name="connsiteX42" fmla="*/ 1044388 w 1301675"/>
              <a:gd name="connsiteY42" fmla="*/ 2116019 h 2351904"/>
              <a:gd name="connsiteX43" fmla="*/ 710004 w 1301675"/>
              <a:gd name="connsiteY43" fmla="*/ 1580826 h 2351904"/>
              <a:gd name="connsiteX44" fmla="*/ 677732 w 1301675"/>
              <a:gd name="connsiteY44" fmla="*/ 1473250 h 2351904"/>
              <a:gd name="connsiteX45" fmla="*/ 666974 w 1301675"/>
              <a:gd name="connsiteY45" fmla="*/ 1440977 h 2351904"/>
              <a:gd name="connsiteX46" fmla="*/ 645459 w 1301675"/>
              <a:gd name="connsiteY46" fmla="*/ 1258097 h 2351904"/>
              <a:gd name="connsiteX47" fmla="*/ 656216 w 1301675"/>
              <a:gd name="connsiteY47" fmla="*/ 1064459 h 2351904"/>
              <a:gd name="connsiteX48" fmla="*/ 666974 w 1301675"/>
              <a:gd name="connsiteY48" fmla="*/ 1032186 h 2351904"/>
              <a:gd name="connsiteX49" fmla="*/ 710004 w 1301675"/>
              <a:gd name="connsiteY49" fmla="*/ 967640 h 2351904"/>
              <a:gd name="connsiteX50" fmla="*/ 742277 w 1301675"/>
              <a:gd name="connsiteY50" fmla="*/ 892337 h 2351904"/>
              <a:gd name="connsiteX51" fmla="*/ 753035 w 1301675"/>
              <a:gd name="connsiteY51" fmla="*/ 860064 h 2351904"/>
              <a:gd name="connsiteX52" fmla="*/ 785308 w 1301675"/>
              <a:gd name="connsiteY52" fmla="*/ 849306 h 2351904"/>
              <a:gd name="connsiteX53" fmla="*/ 860612 w 1301675"/>
              <a:gd name="connsiteY53" fmla="*/ 741730 h 2351904"/>
              <a:gd name="connsiteX54" fmla="*/ 892884 w 1301675"/>
              <a:gd name="connsiteY54" fmla="*/ 720214 h 2351904"/>
              <a:gd name="connsiteX55" fmla="*/ 935915 w 1301675"/>
              <a:gd name="connsiteY55" fmla="*/ 655668 h 2351904"/>
              <a:gd name="connsiteX56" fmla="*/ 957430 w 1301675"/>
              <a:gd name="connsiteY56" fmla="*/ 623395 h 2351904"/>
              <a:gd name="connsiteX57" fmla="*/ 978946 w 1301675"/>
              <a:gd name="connsiteY57" fmla="*/ 601880 h 2351904"/>
              <a:gd name="connsiteX58" fmla="*/ 1000461 w 1301675"/>
              <a:gd name="connsiteY58" fmla="*/ 569607 h 2351904"/>
              <a:gd name="connsiteX59" fmla="*/ 1065007 w 1301675"/>
              <a:gd name="connsiteY59" fmla="*/ 526577 h 2351904"/>
              <a:gd name="connsiteX60" fmla="*/ 1118795 w 1301675"/>
              <a:gd name="connsiteY60" fmla="*/ 494304 h 2351904"/>
              <a:gd name="connsiteX61" fmla="*/ 1172583 w 1301675"/>
              <a:gd name="connsiteY61" fmla="*/ 462031 h 2351904"/>
              <a:gd name="connsiteX62" fmla="*/ 1215614 w 1301675"/>
              <a:gd name="connsiteY62" fmla="*/ 408243 h 2351904"/>
              <a:gd name="connsiteX63" fmla="*/ 1258644 w 1301675"/>
              <a:gd name="connsiteY63" fmla="*/ 354454 h 2351904"/>
              <a:gd name="connsiteX64" fmla="*/ 1269402 w 1301675"/>
              <a:gd name="connsiteY64" fmla="*/ 311424 h 2351904"/>
              <a:gd name="connsiteX65" fmla="*/ 1290917 w 1301675"/>
              <a:gd name="connsiteY65" fmla="*/ 289908 h 2351904"/>
              <a:gd name="connsiteX66" fmla="*/ 1301675 w 1301675"/>
              <a:gd name="connsiteY66" fmla="*/ 246878 h 2351904"/>
              <a:gd name="connsiteX67" fmla="*/ 1290917 w 1301675"/>
              <a:gd name="connsiteY67" fmla="*/ 160817 h 2351904"/>
              <a:gd name="connsiteX68" fmla="*/ 1280160 w 1301675"/>
              <a:gd name="connsiteY68" fmla="*/ 128544 h 2351904"/>
              <a:gd name="connsiteX69" fmla="*/ 1247887 w 1301675"/>
              <a:gd name="connsiteY69"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96819 w 1301675"/>
              <a:gd name="connsiteY32" fmla="*/ 1795979 h 2351904"/>
              <a:gd name="connsiteX33" fmla="*/ 53788 w 1301675"/>
              <a:gd name="connsiteY33" fmla="*/ 1887418 h 2351904"/>
              <a:gd name="connsiteX34" fmla="*/ 129988 w 1301675"/>
              <a:gd name="connsiteY34" fmla="*/ 1963618 h 2351904"/>
              <a:gd name="connsiteX35" fmla="*/ 282388 w 1301675"/>
              <a:gd name="connsiteY35" fmla="*/ 2116018 h 2351904"/>
              <a:gd name="connsiteX36" fmla="*/ 434788 w 1301675"/>
              <a:gd name="connsiteY36" fmla="*/ 2192218 h 2351904"/>
              <a:gd name="connsiteX37" fmla="*/ 510988 w 1301675"/>
              <a:gd name="connsiteY37" fmla="*/ 2268418 h 2351904"/>
              <a:gd name="connsiteX38" fmla="*/ 739588 w 1301675"/>
              <a:gd name="connsiteY38" fmla="*/ 2344618 h 2351904"/>
              <a:gd name="connsiteX39" fmla="*/ 815788 w 1301675"/>
              <a:gd name="connsiteY39" fmla="*/ 2344618 h 2351904"/>
              <a:gd name="connsiteX40" fmla="*/ 968188 w 1301675"/>
              <a:gd name="connsiteY40" fmla="*/ 2268419 h 2351904"/>
              <a:gd name="connsiteX41" fmla="*/ 1044388 w 1301675"/>
              <a:gd name="connsiteY41" fmla="*/ 2116019 h 2351904"/>
              <a:gd name="connsiteX42" fmla="*/ 710004 w 1301675"/>
              <a:gd name="connsiteY42" fmla="*/ 1580826 h 2351904"/>
              <a:gd name="connsiteX43" fmla="*/ 677732 w 1301675"/>
              <a:gd name="connsiteY43" fmla="*/ 1473250 h 2351904"/>
              <a:gd name="connsiteX44" fmla="*/ 666974 w 1301675"/>
              <a:gd name="connsiteY44" fmla="*/ 1440977 h 2351904"/>
              <a:gd name="connsiteX45" fmla="*/ 645459 w 1301675"/>
              <a:gd name="connsiteY45" fmla="*/ 1258097 h 2351904"/>
              <a:gd name="connsiteX46" fmla="*/ 656216 w 1301675"/>
              <a:gd name="connsiteY46" fmla="*/ 1064459 h 2351904"/>
              <a:gd name="connsiteX47" fmla="*/ 666974 w 1301675"/>
              <a:gd name="connsiteY47" fmla="*/ 1032186 h 2351904"/>
              <a:gd name="connsiteX48" fmla="*/ 710004 w 1301675"/>
              <a:gd name="connsiteY48" fmla="*/ 967640 h 2351904"/>
              <a:gd name="connsiteX49" fmla="*/ 742277 w 1301675"/>
              <a:gd name="connsiteY49" fmla="*/ 892337 h 2351904"/>
              <a:gd name="connsiteX50" fmla="*/ 753035 w 1301675"/>
              <a:gd name="connsiteY50" fmla="*/ 860064 h 2351904"/>
              <a:gd name="connsiteX51" fmla="*/ 785308 w 1301675"/>
              <a:gd name="connsiteY51" fmla="*/ 849306 h 2351904"/>
              <a:gd name="connsiteX52" fmla="*/ 860612 w 1301675"/>
              <a:gd name="connsiteY52" fmla="*/ 741730 h 2351904"/>
              <a:gd name="connsiteX53" fmla="*/ 892884 w 1301675"/>
              <a:gd name="connsiteY53" fmla="*/ 720214 h 2351904"/>
              <a:gd name="connsiteX54" fmla="*/ 935915 w 1301675"/>
              <a:gd name="connsiteY54" fmla="*/ 655668 h 2351904"/>
              <a:gd name="connsiteX55" fmla="*/ 957430 w 1301675"/>
              <a:gd name="connsiteY55" fmla="*/ 623395 h 2351904"/>
              <a:gd name="connsiteX56" fmla="*/ 978946 w 1301675"/>
              <a:gd name="connsiteY56" fmla="*/ 601880 h 2351904"/>
              <a:gd name="connsiteX57" fmla="*/ 1000461 w 1301675"/>
              <a:gd name="connsiteY57" fmla="*/ 569607 h 2351904"/>
              <a:gd name="connsiteX58" fmla="*/ 1065007 w 1301675"/>
              <a:gd name="connsiteY58" fmla="*/ 526577 h 2351904"/>
              <a:gd name="connsiteX59" fmla="*/ 1118795 w 1301675"/>
              <a:gd name="connsiteY59" fmla="*/ 494304 h 2351904"/>
              <a:gd name="connsiteX60" fmla="*/ 1172583 w 1301675"/>
              <a:gd name="connsiteY60" fmla="*/ 462031 h 2351904"/>
              <a:gd name="connsiteX61" fmla="*/ 1215614 w 1301675"/>
              <a:gd name="connsiteY61" fmla="*/ 408243 h 2351904"/>
              <a:gd name="connsiteX62" fmla="*/ 1258644 w 1301675"/>
              <a:gd name="connsiteY62" fmla="*/ 354454 h 2351904"/>
              <a:gd name="connsiteX63" fmla="*/ 1269402 w 1301675"/>
              <a:gd name="connsiteY63" fmla="*/ 311424 h 2351904"/>
              <a:gd name="connsiteX64" fmla="*/ 1290917 w 1301675"/>
              <a:gd name="connsiteY64" fmla="*/ 289908 h 2351904"/>
              <a:gd name="connsiteX65" fmla="*/ 1301675 w 1301675"/>
              <a:gd name="connsiteY65" fmla="*/ 246878 h 2351904"/>
              <a:gd name="connsiteX66" fmla="*/ 1290917 w 1301675"/>
              <a:gd name="connsiteY66" fmla="*/ 160817 h 2351904"/>
              <a:gd name="connsiteX67" fmla="*/ 1280160 w 1301675"/>
              <a:gd name="connsiteY67" fmla="*/ 128544 h 2351904"/>
              <a:gd name="connsiteX68" fmla="*/ 1247887 w 1301675"/>
              <a:gd name="connsiteY68"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75303 w 1301675"/>
              <a:gd name="connsiteY31" fmla="*/ 1774464 h 2351904"/>
              <a:gd name="connsiteX32" fmla="*/ 53788 w 1301675"/>
              <a:gd name="connsiteY32" fmla="*/ 1887418 h 2351904"/>
              <a:gd name="connsiteX33" fmla="*/ 129988 w 1301675"/>
              <a:gd name="connsiteY33" fmla="*/ 1963618 h 2351904"/>
              <a:gd name="connsiteX34" fmla="*/ 282388 w 1301675"/>
              <a:gd name="connsiteY34" fmla="*/ 2116018 h 2351904"/>
              <a:gd name="connsiteX35" fmla="*/ 434788 w 1301675"/>
              <a:gd name="connsiteY35" fmla="*/ 2192218 h 2351904"/>
              <a:gd name="connsiteX36" fmla="*/ 510988 w 1301675"/>
              <a:gd name="connsiteY36" fmla="*/ 2268418 h 2351904"/>
              <a:gd name="connsiteX37" fmla="*/ 739588 w 1301675"/>
              <a:gd name="connsiteY37" fmla="*/ 2344618 h 2351904"/>
              <a:gd name="connsiteX38" fmla="*/ 815788 w 1301675"/>
              <a:gd name="connsiteY38" fmla="*/ 2344618 h 2351904"/>
              <a:gd name="connsiteX39" fmla="*/ 968188 w 1301675"/>
              <a:gd name="connsiteY39" fmla="*/ 2268419 h 2351904"/>
              <a:gd name="connsiteX40" fmla="*/ 1044388 w 1301675"/>
              <a:gd name="connsiteY40" fmla="*/ 2116019 h 2351904"/>
              <a:gd name="connsiteX41" fmla="*/ 710004 w 1301675"/>
              <a:gd name="connsiteY41" fmla="*/ 1580826 h 2351904"/>
              <a:gd name="connsiteX42" fmla="*/ 677732 w 1301675"/>
              <a:gd name="connsiteY42" fmla="*/ 1473250 h 2351904"/>
              <a:gd name="connsiteX43" fmla="*/ 666974 w 1301675"/>
              <a:gd name="connsiteY43" fmla="*/ 1440977 h 2351904"/>
              <a:gd name="connsiteX44" fmla="*/ 645459 w 1301675"/>
              <a:gd name="connsiteY44" fmla="*/ 1258097 h 2351904"/>
              <a:gd name="connsiteX45" fmla="*/ 656216 w 1301675"/>
              <a:gd name="connsiteY45" fmla="*/ 1064459 h 2351904"/>
              <a:gd name="connsiteX46" fmla="*/ 666974 w 1301675"/>
              <a:gd name="connsiteY46" fmla="*/ 1032186 h 2351904"/>
              <a:gd name="connsiteX47" fmla="*/ 710004 w 1301675"/>
              <a:gd name="connsiteY47" fmla="*/ 967640 h 2351904"/>
              <a:gd name="connsiteX48" fmla="*/ 742277 w 1301675"/>
              <a:gd name="connsiteY48" fmla="*/ 892337 h 2351904"/>
              <a:gd name="connsiteX49" fmla="*/ 753035 w 1301675"/>
              <a:gd name="connsiteY49" fmla="*/ 860064 h 2351904"/>
              <a:gd name="connsiteX50" fmla="*/ 785308 w 1301675"/>
              <a:gd name="connsiteY50" fmla="*/ 849306 h 2351904"/>
              <a:gd name="connsiteX51" fmla="*/ 860612 w 1301675"/>
              <a:gd name="connsiteY51" fmla="*/ 741730 h 2351904"/>
              <a:gd name="connsiteX52" fmla="*/ 892884 w 1301675"/>
              <a:gd name="connsiteY52" fmla="*/ 720214 h 2351904"/>
              <a:gd name="connsiteX53" fmla="*/ 935915 w 1301675"/>
              <a:gd name="connsiteY53" fmla="*/ 655668 h 2351904"/>
              <a:gd name="connsiteX54" fmla="*/ 957430 w 1301675"/>
              <a:gd name="connsiteY54" fmla="*/ 623395 h 2351904"/>
              <a:gd name="connsiteX55" fmla="*/ 978946 w 1301675"/>
              <a:gd name="connsiteY55" fmla="*/ 601880 h 2351904"/>
              <a:gd name="connsiteX56" fmla="*/ 1000461 w 1301675"/>
              <a:gd name="connsiteY56" fmla="*/ 569607 h 2351904"/>
              <a:gd name="connsiteX57" fmla="*/ 1065007 w 1301675"/>
              <a:gd name="connsiteY57" fmla="*/ 526577 h 2351904"/>
              <a:gd name="connsiteX58" fmla="*/ 1118795 w 1301675"/>
              <a:gd name="connsiteY58" fmla="*/ 494304 h 2351904"/>
              <a:gd name="connsiteX59" fmla="*/ 1172583 w 1301675"/>
              <a:gd name="connsiteY59" fmla="*/ 462031 h 2351904"/>
              <a:gd name="connsiteX60" fmla="*/ 1215614 w 1301675"/>
              <a:gd name="connsiteY60" fmla="*/ 408243 h 2351904"/>
              <a:gd name="connsiteX61" fmla="*/ 1258644 w 1301675"/>
              <a:gd name="connsiteY61" fmla="*/ 354454 h 2351904"/>
              <a:gd name="connsiteX62" fmla="*/ 1269402 w 1301675"/>
              <a:gd name="connsiteY62" fmla="*/ 311424 h 2351904"/>
              <a:gd name="connsiteX63" fmla="*/ 1290917 w 1301675"/>
              <a:gd name="connsiteY63" fmla="*/ 289908 h 2351904"/>
              <a:gd name="connsiteX64" fmla="*/ 1301675 w 1301675"/>
              <a:gd name="connsiteY64" fmla="*/ 246878 h 2351904"/>
              <a:gd name="connsiteX65" fmla="*/ 1290917 w 1301675"/>
              <a:gd name="connsiteY65" fmla="*/ 160817 h 2351904"/>
              <a:gd name="connsiteX66" fmla="*/ 1280160 w 1301675"/>
              <a:gd name="connsiteY66" fmla="*/ 128544 h 2351904"/>
              <a:gd name="connsiteX67" fmla="*/ 1247887 w 1301675"/>
              <a:gd name="connsiteY67" fmla="*/ 117786 h 2351904"/>
              <a:gd name="connsiteX0" fmla="*/ 1258644 w 1301675"/>
              <a:gd name="connsiteY0" fmla="*/ 171574 h 2351904"/>
              <a:gd name="connsiteX1" fmla="*/ 1247887 w 1301675"/>
              <a:gd name="connsiteY1" fmla="*/ 107028 h 2351904"/>
              <a:gd name="connsiteX2" fmla="*/ 1226372 w 1301675"/>
              <a:gd name="connsiteY2" fmla="*/ 74755 h 2351904"/>
              <a:gd name="connsiteX3" fmla="*/ 1194099 w 1301675"/>
              <a:gd name="connsiteY3" fmla="*/ 63998 h 2351904"/>
              <a:gd name="connsiteX4" fmla="*/ 1118795 w 1301675"/>
              <a:gd name="connsiteY4" fmla="*/ 53240 h 2351904"/>
              <a:gd name="connsiteX5" fmla="*/ 677732 w 1301675"/>
              <a:gd name="connsiteY5" fmla="*/ 53240 h 2351904"/>
              <a:gd name="connsiteX6" fmla="*/ 591670 w 1301675"/>
              <a:gd name="connsiteY6" fmla="*/ 74755 h 2351904"/>
              <a:gd name="connsiteX7" fmla="*/ 570155 w 1301675"/>
              <a:gd name="connsiteY7" fmla="*/ 96271 h 2351904"/>
              <a:gd name="connsiteX8" fmla="*/ 537882 w 1301675"/>
              <a:gd name="connsiteY8" fmla="*/ 107028 h 2351904"/>
              <a:gd name="connsiteX9" fmla="*/ 516367 w 1301675"/>
              <a:gd name="connsiteY9" fmla="*/ 139301 h 2351904"/>
              <a:gd name="connsiteX10" fmla="*/ 451821 w 1301675"/>
              <a:gd name="connsiteY10" fmla="*/ 193090 h 2351904"/>
              <a:gd name="connsiteX11" fmla="*/ 408790 w 1301675"/>
              <a:gd name="connsiteY11" fmla="*/ 257635 h 2351904"/>
              <a:gd name="connsiteX12" fmla="*/ 365760 w 1301675"/>
              <a:gd name="connsiteY12" fmla="*/ 311424 h 2351904"/>
              <a:gd name="connsiteX13" fmla="*/ 344244 w 1301675"/>
              <a:gd name="connsiteY13" fmla="*/ 332939 h 2351904"/>
              <a:gd name="connsiteX14" fmla="*/ 311972 w 1301675"/>
              <a:gd name="connsiteY14" fmla="*/ 397485 h 2351904"/>
              <a:gd name="connsiteX15" fmla="*/ 268941 w 1301675"/>
              <a:gd name="connsiteY15" fmla="*/ 472788 h 2351904"/>
              <a:gd name="connsiteX16" fmla="*/ 258183 w 1301675"/>
              <a:gd name="connsiteY16" fmla="*/ 505061 h 2351904"/>
              <a:gd name="connsiteX17" fmla="*/ 225910 w 1301675"/>
              <a:gd name="connsiteY17" fmla="*/ 558850 h 2351904"/>
              <a:gd name="connsiteX18" fmla="*/ 204395 w 1301675"/>
              <a:gd name="connsiteY18" fmla="*/ 655668 h 2351904"/>
              <a:gd name="connsiteX19" fmla="*/ 182880 w 1301675"/>
              <a:gd name="connsiteY19" fmla="*/ 677184 h 2351904"/>
              <a:gd name="connsiteX20" fmla="*/ 161364 w 1301675"/>
              <a:gd name="connsiteY20" fmla="*/ 741730 h 2351904"/>
              <a:gd name="connsiteX21" fmla="*/ 139849 w 1301675"/>
              <a:gd name="connsiteY21" fmla="*/ 784760 h 2351904"/>
              <a:gd name="connsiteX22" fmla="*/ 118334 w 1301675"/>
              <a:gd name="connsiteY22" fmla="*/ 849306 h 2351904"/>
              <a:gd name="connsiteX23" fmla="*/ 107576 w 1301675"/>
              <a:gd name="connsiteY23" fmla="*/ 881579 h 2351904"/>
              <a:gd name="connsiteX24" fmla="*/ 86061 w 1301675"/>
              <a:gd name="connsiteY24" fmla="*/ 913852 h 2351904"/>
              <a:gd name="connsiteX25" fmla="*/ 53788 w 1301675"/>
              <a:gd name="connsiteY25" fmla="*/ 999913 h 2351904"/>
              <a:gd name="connsiteX26" fmla="*/ 32273 w 1301675"/>
              <a:gd name="connsiteY26" fmla="*/ 1085974 h 2351904"/>
              <a:gd name="connsiteX27" fmla="*/ 21515 w 1301675"/>
              <a:gd name="connsiteY27" fmla="*/ 1129005 h 2351904"/>
              <a:gd name="connsiteX28" fmla="*/ 0 w 1301675"/>
              <a:gd name="connsiteY28" fmla="*/ 1193551 h 2351904"/>
              <a:gd name="connsiteX29" fmla="*/ 10757 w 1301675"/>
              <a:gd name="connsiteY29" fmla="*/ 1623857 h 2351904"/>
              <a:gd name="connsiteX30" fmla="*/ 32273 w 1301675"/>
              <a:gd name="connsiteY30" fmla="*/ 1709918 h 2351904"/>
              <a:gd name="connsiteX31" fmla="*/ 53788 w 1301675"/>
              <a:gd name="connsiteY31" fmla="*/ 1887418 h 2351904"/>
              <a:gd name="connsiteX32" fmla="*/ 129988 w 1301675"/>
              <a:gd name="connsiteY32" fmla="*/ 1963618 h 2351904"/>
              <a:gd name="connsiteX33" fmla="*/ 282388 w 1301675"/>
              <a:gd name="connsiteY33" fmla="*/ 2116018 h 2351904"/>
              <a:gd name="connsiteX34" fmla="*/ 434788 w 1301675"/>
              <a:gd name="connsiteY34" fmla="*/ 2192218 h 2351904"/>
              <a:gd name="connsiteX35" fmla="*/ 510988 w 1301675"/>
              <a:gd name="connsiteY35" fmla="*/ 2268418 h 2351904"/>
              <a:gd name="connsiteX36" fmla="*/ 739588 w 1301675"/>
              <a:gd name="connsiteY36" fmla="*/ 2344618 h 2351904"/>
              <a:gd name="connsiteX37" fmla="*/ 815788 w 1301675"/>
              <a:gd name="connsiteY37" fmla="*/ 2344618 h 2351904"/>
              <a:gd name="connsiteX38" fmla="*/ 968188 w 1301675"/>
              <a:gd name="connsiteY38" fmla="*/ 2268419 h 2351904"/>
              <a:gd name="connsiteX39" fmla="*/ 1044388 w 1301675"/>
              <a:gd name="connsiteY39" fmla="*/ 2116019 h 2351904"/>
              <a:gd name="connsiteX40" fmla="*/ 710004 w 1301675"/>
              <a:gd name="connsiteY40" fmla="*/ 1580826 h 2351904"/>
              <a:gd name="connsiteX41" fmla="*/ 677732 w 1301675"/>
              <a:gd name="connsiteY41" fmla="*/ 1473250 h 2351904"/>
              <a:gd name="connsiteX42" fmla="*/ 666974 w 1301675"/>
              <a:gd name="connsiteY42" fmla="*/ 1440977 h 2351904"/>
              <a:gd name="connsiteX43" fmla="*/ 645459 w 1301675"/>
              <a:gd name="connsiteY43" fmla="*/ 1258097 h 2351904"/>
              <a:gd name="connsiteX44" fmla="*/ 656216 w 1301675"/>
              <a:gd name="connsiteY44" fmla="*/ 1064459 h 2351904"/>
              <a:gd name="connsiteX45" fmla="*/ 666974 w 1301675"/>
              <a:gd name="connsiteY45" fmla="*/ 1032186 h 2351904"/>
              <a:gd name="connsiteX46" fmla="*/ 710004 w 1301675"/>
              <a:gd name="connsiteY46" fmla="*/ 967640 h 2351904"/>
              <a:gd name="connsiteX47" fmla="*/ 742277 w 1301675"/>
              <a:gd name="connsiteY47" fmla="*/ 892337 h 2351904"/>
              <a:gd name="connsiteX48" fmla="*/ 753035 w 1301675"/>
              <a:gd name="connsiteY48" fmla="*/ 860064 h 2351904"/>
              <a:gd name="connsiteX49" fmla="*/ 785308 w 1301675"/>
              <a:gd name="connsiteY49" fmla="*/ 849306 h 2351904"/>
              <a:gd name="connsiteX50" fmla="*/ 860612 w 1301675"/>
              <a:gd name="connsiteY50" fmla="*/ 741730 h 2351904"/>
              <a:gd name="connsiteX51" fmla="*/ 892884 w 1301675"/>
              <a:gd name="connsiteY51" fmla="*/ 720214 h 2351904"/>
              <a:gd name="connsiteX52" fmla="*/ 935915 w 1301675"/>
              <a:gd name="connsiteY52" fmla="*/ 655668 h 2351904"/>
              <a:gd name="connsiteX53" fmla="*/ 957430 w 1301675"/>
              <a:gd name="connsiteY53" fmla="*/ 623395 h 2351904"/>
              <a:gd name="connsiteX54" fmla="*/ 978946 w 1301675"/>
              <a:gd name="connsiteY54" fmla="*/ 601880 h 2351904"/>
              <a:gd name="connsiteX55" fmla="*/ 1000461 w 1301675"/>
              <a:gd name="connsiteY55" fmla="*/ 569607 h 2351904"/>
              <a:gd name="connsiteX56" fmla="*/ 1065007 w 1301675"/>
              <a:gd name="connsiteY56" fmla="*/ 526577 h 2351904"/>
              <a:gd name="connsiteX57" fmla="*/ 1118795 w 1301675"/>
              <a:gd name="connsiteY57" fmla="*/ 494304 h 2351904"/>
              <a:gd name="connsiteX58" fmla="*/ 1172583 w 1301675"/>
              <a:gd name="connsiteY58" fmla="*/ 462031 h 2351904"/>
              <a:gd name="connsiteX59" fmla="*/ 1215614 w 1301675"/>
              <a:gd name="connsiteY59" fmla="*/ 408243 h 2351904"/>
              <a:gd name="connsiteX60" fmla="*/ 1258644 w 1301675"/>
              <a:gd name="connsiteY60" fmla="*/ 354454 h 2351904"/>
              <a:gd name="connsiteX61" fmla="*/ 1269402 w 1301675"/>
              <a:gd name="connsiteY61" fmla="*/ 311424 h 2351904"/>
              <a:gd name="connsiteX62" fmla="*/ 1290917 w 1301675"/>
              <a:gd name="connsiteY62" fmla="*/ 289908 h 2351904"/>
              <a:gd name="connsiteX63" fmla="*/ 1301675 w 1301675"/>
              <a:gd name="connsiteY63" fmla="*/ 246878 h 2351904"/>
              <a:gd name="connsiteX64" fmla="*/ 1290917 w 1301675"/>
              <a:gd name="connsiteY64" fmla="*/ 160817 h 2351904"/>
              <a:gd name="connsiteX65" fmla="*/ 1280160 w 1301675"/>
              <a:gd name="connsiteY65" fmla="*/ 128544 h 2351904"/>
              <a:gd name="connsiteX66" fmla="*/ 1247887 w 1301675"/>
              <a:gd name="connsiteY66" fmla="*/ 117786 h 2351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301675" h="2351904">
                <a:moveTo>
                  <a:pt x="1258644" y="171574"/>
                </a:moveTo>
                <a:cubicBezTo>
                  <a:pt x="1255058" y="150059"/>
                  <a:pt x="1254784" y="127721"/>
                  <a:pt x="1247887" y="107028"/>
                </a:cubicBezTo>
                <a:cubicBezTo>
                  <a:pt x="1243799" y="94762"/>
                  <a:pt x="1236468" y="82832"/>
                  <a:pt x="1226372" y="74755"/>
                </a:cubicBezTo>
                <a:cubicBezTo>
                  <a:pt x="1217517" y="67671"/>
                  <a:pt x="1205218" y="66222"/>
                  <a:pt x="1194099" y="63998"/>
                </a:cubicBezTo>
                <a:cubicBezTo>
                  <a:pt x="1169235" y="59025"/>
                  <a:pt x="1143896" y="56826"/>
                  <a:pt x="1118795" y="53240"/>
                </a:cubicBezTo>
                <a:cubicBezTo>
                  <a:pt x="959064" y="0"/>
                  <a:pt x="1075518" y="34739"/>
                  <a:pt x="677732" y="53240"/>
                </a:cubicBezTo>
                <a:cubicBezTo>
                  <a:pt x="647562" y="54643"/>
                  <a:pt x="619746" y="65397"/>
                  <a:pt x="591670" y="74755"/>
                </a:cubicBezTo>
                <a:cubicBezTo>
                  <a:pt x="584498" y="81927"/>
                  <a:pt x="578852" y="91053"/>
                  <a:pt x="570155" y="96271"/>
                </a:cubicBezTo>
                <a:cubicBezTo>
                  <a:pt x="560431" y="102105"/>
                  <a:pt x="546737" y="99944"/>
                  <a:pt x="537882" y="107028"/>
                </a:cubicBezTo>
                <a:cubicBezTo>
                  <a:pt x="527786" y="115105"/>
                  <a:pt x="525509" y="130159"/>
                  <a:pt x="516367" y="139301"/>
                </a:cubicBezTo>
                <a:cubicBezTo>
                  <a:pt x="487298" y="168370"/>
                  <a:pt x="473526" y="164151"/>
                  <a:pt x="451821" y="193090"/>
                </a:cubicBezTo>
                <a:cubicBezTo>
                  <a:pt x="436306" y="213776"/>
                  <a:pt x="427074" y="239350"/>
                  <a:pt x="408790" y="257635"/>
                </a:cubicBezTo>
                <a:cubicBezTo>
                  <a:pt x="356833" y="309595"/>
                  <a:pt x="420053" y="243558"/>
                  <a:pt x="365760" y="311424"/>
                </a:cubicBezTo>
                <a:cubicBezTo>
                  <a:pt x="359424" y="319344"/>
                  <a:pt x="351416" y="325767"/>
                  <a:pt x="344244" y="332939"/>
                </a:cubicBezTo>
                <a:cubicBezTo>
                  <a:pt x="317208" y="414051"/>
                  <a:pt x="353676" y="314077"/>
                  <a:pt x="311972" y="397485"/>
                </a:cubicBezTo>
                <a:cubicBezTo>
                  <a:pt x="270905" y="479618"/>
                  <a:pt x="346975" y="368745"/>
                  <a:pt x="268941" y="472788"/>
                </a:cubicBezTo>
                <a:cubicBezTo>
                  <a:pt x="265355" y="483546"/>
                  <a:pt x="264017" y="495337"/>
                  <a:pt x="258183" y="505061"/>
                </a:cubicBezTo>
                <a:cubicBezTo>
                  <a:pt x="225566" y="559423"/>
                  <a:pt x="243323" y="489197"/>
                  <a:pt x="225910" y="558850"/>
                </a:cubicBezTo>
                <a:cubicBezTo>
                  <a:pt x="224211" y="565647"/>
                  <a:pt x="209919" y="644620"/>
                  <a:pt x="204395" y="655668"/>
                </a:cubicBezTo>
                <a:cubicBezTo>
                  <a:pt x="199859" y="664740"/>
                  <a:pt x="190052" y="670012"/>
                  <a:pt x="182880" y="677184"/>
                </a:cubicBezTo>
                <a:cubicBezTo>
                  <a:pt x="175708" y="698699"/>
                  <a:pt x="171506" y="721445"/>
                  <a:pt x="161364" y="741730"/>
                </a:cubicBezTo>
                <a:cubicBezTo>
                  <a:pt x="154192" y="756073"/>
                  <a:pt x="145805" y="769871"/>
                  <a:pt x="139849" y="784760"/>
                </a:cubicBezTo>
                <a:cubicBezTo>
                  <a:pt x="131426" y="805817"/>
                  <a:pt x="125506" y="827791"/>
                  <a:pt x="118334" y="849306"/>
                </a:cubicBezTo>
                <a:cubicBezTo>
                  <a:pt x="114748" y="860064"/>
                  <a:pt x="113866" y="872144"/>
                  <a:pt x="107576" y="881579"/>
                </a:cubicBezTo>
                <a:lnTo>
                  <a:pt x="86061" y="913852"/>
                </a:lnTo>
                <a:cubicBezTo>
                  <a:pt x="66227" y="993186"/>
                  <a:pt x="87540" y="921158"/>
                  <a:pt x="53788" y="999913"/>
                </a:cubicBezTo>
                <a:cubicBezTo>
                  <a:pt x="40478" y="1030970"/>
                  <a:pt x="40046" y="1050997"/>
                  <a:pt x="32273" y="1085974"/>
                </a:cubicBezTo>
                <a:cubicBezTo>
                  <a:pt x="29066" y="1100407"/>
                  <a:pt x="25763" y="1114843"/>
                  <a:pt x="21515" y="1129005"/>
                </a:cubicBezTo>
                <a:cubicBezTo>
                  <a:pt x="14998" y="1150728"/>
                  <a:pt x="0" y="1193551"/>
                  <a:pt x="0" y="1193551"/>
                </a:cubicBezTo>
                <a:cubicBezTo>
                  <a:pt x="3586" y="1336986"/>
                  <a:pt x="1807" y="1480656"/>
                  <a:pt x="10757" y="1623857"/>
                </a:cubicBezTo>
                <a:cubicBezTo>
                  <a:pt x="12602" y="1653369"/>
                  <a:pt x="15871" y="1685314"/>
                  <a:pt x="32273" y="1709918"/>
                </a:cubicBezTo>
                <a:cubicBezTo>
                  <a:pt x="39445" y="1753845"/>
                  <a:pt x="37502" y="1845135"/>
                  <a:pt x="53788" y="1887418"/>
                </a:cubicBezTo>
                <a:cubicBezTo>
                  <a:pt x="62227" y="1893044"/>
                  <a:pt x="120571" y="1959851"/>
                  <a:pt x="129988" y="1963618"/>
                </a:cubicBezTo>
                <a:cubicBezTo>
                  <a:pt x="157443" y="1974600"/>
                  <a:pt x="282388" y="2116018"/>
                  <a:pt x="282388" y="2116018"/>
                </a:cubicBezTo>
                <a:cubicBezTo>
                  <a:pt x="333530" y="2150112"/>
                  <a:pt x="357979" y="2166615"/>
                  <a:pt x="434788" y="2192218"/>
                </a:cubicBezTo>
                <a:cubicBezTo>
                  <a:pt x="434793" y="2192220"/>
                  <a:pt x="510984" y="2268415"/>
                  <a:pt x="510988" y="2268418"/>
                </a:cubicBezTo>
                <a:cubicBezTo>
                  <a:pt x="521746" y="2275590"/>
                  <a:pt x="727204" y="2340903"/>
                  <a:pt x="739588" y="2344618"/>
                </a:cubicBezTo>
                <a:cubicBezTo>
                  <a:pt x="763874" y="2351904"/>
                  <a:pt x="790687" y="2341032"/>
                  <a:pt x="815788" y="2344618"/>
                </a:cubicBezTo>
                <a:cubicBezTo>
                  <a:pt x="912110" y="2335861"/>
                  <a:pt x="936091" y="2332612"/>
                  <a:pt x="968188" y="2268419"/>
                </a:cubicBezTo>
                <a:cubicBezTo>
                  <a:pt x="973259" y="2258277"/>
                  <a:pt x="1040802" y="2126777"/>
                  <a:pt x="1044388" y="2116019"/>
                </a:cubicBezTo>
                <a:cubicBezTo>
                  <a:pt x="1040802" y="1997685"/>
                  <a:pt x="716394" y="1699042"/>
                  <a:pt x="710004" y="1580826"/>
                </a:cubicBezTo>
                <a:cubicBezTo>
                  <a:pt x="708955" y="1561417"/>
                  <a:pt x="680595" y="1481839"/>
                  <a:pt x="677732" y="1473250"/>
                </a:cubicBezTo>
                <a:lnTo>
                  <a:pt x="666974" y="1440977"/>
                </a:lnTo>
                <a:cubicBezTo>
                  <a:pt x="664608" y="1422051"/>
                  <a:pt x="645459" y="1272056"/>
                  <a:pt x="645459" y="1258097"/>
                </a:cubicBezTo>
                <a:cubicBezTo>
                  <a:pt x="645459" y="1193451"/>
                  <a:pt x="650087" y="1128813"/>
                  <a:pt x="656216" y="1064459"/>
                </a:cubicBezTo>
                <a:cubicBezTo>
                  <a:pt x="657291" y="1053170"/>
                  <a:pt x="661467" y="1042099"/>
                  <a:pt x="666974" y="1032186"/>
                </a:cubicBezTo>
                <a:cubicBezTo>
                  <a:pt x="679532" y="1009582"/>
                  <a:pt x="710004" y="967640"/>
                  <a:pt x="710004" y="967640"/>
                </a:cubicBezTo>
                <a:cubicBezTo>
                  <a:pt x="732394" y="878086"/>
                  <a:pt x="705132" y="966628"/>
                  <a:pt x="742277" y="892337"/>
                </a:cubicBezTo>
                <a:cubicBezTo>
                  <a:pt x="747348" y="882195"/>
                  <a:pt x="745017" y="868082"/>
                  <a:pt x="753035" y="860064"/>
                </a:cubicBezTo>
                <a:cubicBezTo>
                  <a:pt x="761053" y="852046"/>
                  <a:pt x="774550" y="852892"/>
                  <a:pt x="785308" y="849306"/>
                </a:cubicBezTo>
                <a:cubicBezTo>
                  <a:pt x="792339" y="838760"/>
                  <a:pt x="844681" y="757661"/>
                  <a:pt x="860612" y="741730"/>
                </a:cubicBezTo>
                <a:cubicBezTo>
                  <a:pt x="869754" y="732588"/>
                  <a:pt x="882127" y="727386"/>
                  <a:pt x="892884" y="720214"/>
                </a:cubicBezTo>
                <a:lnTo>
                  <a:pt x="935915" y="655668"/>
                </a:lnTo>
                <a:cubicBezTo>
                  <a:pt x="943087" y="644910"/>
                  <a:pt x="948288" y="632537"/>
                  <a:pt x="957430" y="623395"/>
                </a:cubicBezTo>
                <a:cubicBezTo>
                  <a:pt x="964602" y="616223"/>
                  <a:pt x="972610" y="609800"/>
                  <a:pt x="978946" y="601880"/>
                </a:cubicBezTo>
                <a:cubicBezTo>
                  <a:pt x="987023" y="591784"/>
                  <a:pt x="990731" y="578121"/>
                  <a:pt x="1000461" y="569607"/>
                </a:cubicBezTo>
                <a:cubicBezTo>
                  <a:pt x="1019921" y="552579"/>
                  <a:pt x="1046723" y="544862"/>
                  <a:pt x="1065007" y="526577"/>
                </a:cubicBezTo>
                <a:cubicBezTo>
                  <a:pt x="1094540" y="497043"/>
                  <a:pt x="1076900" y="508268"/>
                  <a:pt x="1118795" y="494304"/>
                </a:cubicBezTo>
                <a:cubicBezTo>
                  <a:pt x="1173308" y="439789"/>
                  <a:pt x="1102760" y="503924"/>
                  <a:pt x="1172583" y="462031"/>
                </a:cubicBezTo>
                <a:cubicBezTo>
                  <a:pt x="1192563" y="450043"/>
                  <a:pt x="1202084" y="425156"/>
                  <a:pt x="1215614" y="408243"/>
                </a:cubicBezTo>
                <a:cubicBezTo>
                  <a:pt x="1276922" y="331607"/>
                  <a:pt x="1192431" y="453776"/>
                  <a:pt x="1258644" y="354454"/>
                </a:cubicBezTo>
                <a:cubicBezTo>
                  <a:pt x="1262230" y="340111"/>
                  <a:pt x="1262790" y="324648"/>
                  <a:pt x="1269402" y="311424"/>
                </a:cubicBezTo>
                <a:cubicBezTo>
                  <a:pt x="1273938" y="302352"/>
                  <a:pt x="1286381" y="298980"/>
                  <a:pt x="1290917" y="289908"/>
                </a:cubicBezTo>
                <a:cubicBezTo>
                  <a:pt x="1297529" y="276684"/>
                  <a:pt x="1298089" y="261221"/>
                  <a:pt x="1301675" y="246878"/>
                </a:cubicBezTo>
                <a:cubicBezTo>
                  <a:pt x="1298089" y="218191"/>
                  <a:pt x="1296089" y="189261"/>
                  <a:pt x="1290917" y="160817"/>
                </a:cubicBezTo>
                <a:cubicBezTo>
                  <a:pt x="1288889" y="149660"/>
                  <a:pt x="1288178" y="136562"/>
                  <a:pt x="1280160" y="128544"/>
                </a:cubicBezTo>
                <a:cubicBezTo>
                  <a:pt x="1272142" y="120526"/>
                  <a:pt x="1247887" y="117786"/>
                  <a:pt x="1247887" y="117786"/>
                </a:cubicBezTo>
              </a:path>
            </a:pathLst>
          </a:custGeom>
          <a:solidFill>
            <a:schemeClr val="accent6">
              <a:lumMod val="60000"/>
              <a:lumOff val="40000"/>
            </a:schemeClr>
          </a:solidFill>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2" name="Freeform 261"/>
          <p:cNvSpPr/>
          <p:nvPr/>
        </p:nvSpPr>
        <p:spPr>
          <a:xfrm>
            <a:off x="5429250" y="3011488"/>
            <a:ext cx="1463675" cy="2390775"/>
          </a:xfrm>
          <a:custGeom>
            <a:avLst/>
            <a:gdLst>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860612 w 1463362"/>
              <a:gd name="connsiteY64" fmla="*/ 666974 h 2389724"/>
              <a:gd name="connsiteX65" fmla="*/ 849854 w 1463362"/>
              <a:gd name="connsiteY65" fmla="*/ 623944 h 2389724"/>
              <a:gd name="connsiteX66" fmla="*/ 828339 w 1463362"/>
              <a:gd name="connsiteY66" fmla="*/ 602428 h 2389724"/>
              <a:gd name="connsiteX67" fmla="*/ 763793 w 1463362"/>
              <a:gd name="connsiteY67" fmla="*/ 527125 h 2389724"/>
              <a:gd name="connsiteX68" fmla="*/ 731520 w 1463362"/>
              <a:gd name="connsiteY68" fmla="*/ 494852 h 2389724"/>
              <a:gd name="connsiteX69" fmla="*/ 699247 w 1463362"/>
              <a:gd name="connsiteY69" fmla="*/ 473337 h 2389724"/>
              <a:gd name="connsiteX70" fmla="*/ 677732 w 1463362"/>
              <a:gd name="connsiteY70" fmla="*/ 451821 h 2389724"/>
              <a:gd name="connsiteX71" fmla="*/ 645459 w 1463362"/>
              <a:gd name="connsiteY71" fmla="*/ 441064 h 2389724"/>
              <a:gd name="connsiteX72" fmla="*/ 591670 w 1463362"/>
              <a:gd name="connsiteY72" fmla="*/ 408791 h 2389724"/>
              <a:gd name="connsiteX73" fmla="*/ 570155 w 1463362"/>
              <a:gd name="connsiteY73" fmla="*/ 387275 h 2389724"/>
              <a:gd name="connsiteX74" fmla="*/ 537882 w 1463362"/>
              <a:gd name="connsiteY74" fmla="*/ 376518 h 2389724"/>
              <a:gd name="connsiteX75" fmla="*/ 494852 w 1463362"/>
              <a:gd name="connsiteY75" fmla="*/ 355003 h 2389724"/>
              <a:gd name="connsiteX76" fmla="*/ 398033 w 1463362"/>
              <a:gd name="connsiteY76" fmla="*/ 301214 h 2389724"/>
              <a:gd name="connsiteX77" fmla="*/ 333487 w 1463362"/>
              <a:gd name="connsiteY77" fmla="*/ 247426 h 2389724"/>
              <a:gd name="connsiteX78" fmla="*/ 311972 w 1463362"/>
              <a:gd name="connsiteY78"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49854 w 1463362"/>
              <a:gd name="connsiteY65" fmla="*/ 623944 h 2389724"/>
              <a:gd name="connsiteX66" fmla="*/ 828339 w 1463362"/>
              <a:gd name="connsiteY66" fmla="*/ 602428 h 2389724"/>
              <a:gd name="connsiteX67" fmla="*/ 763793 w 1463362"/>
              <a:gd name="connsiteY67" fmla="*/ 527125 h 2389724"/>
              <a:gd name="connsiteX68" fmla="*/ 731520 w 1463362"/>
              <a:gd name="connsiteY68" fmla="*/ 494852 h 2389724"/>
              <a:gd name="connsiteX69" fmla="*/ 699247 w 1463362"/>
              <a:gd name="connsiteY69" fmla="*/ 473337 h 2389724"/>
              <a:gd name="connsiteX70" fmla="*/ 677732 w 1463362"/>
              <a:gd name="connsiteY70" fmla="*/ 451821 h 2389724"/>
              <a:gd name="connsiteX71" fmla="*/ 645459 w 1463362"/>
              <a:gd name="connsiteY71" fmla="*/ 441064 h 2389724"/>
              <a:gd name="connsiteX72" fmla="*/ 591670 w 1463362"/>
              <a:gd name="connsiteY72" fmla="*/ 408791 h 2389724"/>
              <a:gd name="connsiteX73" fmla="*/ 570155 w 1463362"/>
              <a:gd name="connsiteY73" fmla="*/ 387275 h 2389724"/>
              <a:gd name="connsiteX74" fmla="*/ 537882 w 1463362"/>
              <a:gd name="connsiteY74" fmla="*/ 376518 h 2389724"/>
              <a:gd name="connsiteX75" fmla="*/ 494852 w 1463362"/>
              <a:gd name="connsiteY75" fmla="*/ 355003 h 2389724"/>
              <a:gd name="connsiteX76" fmla="*/ 398033 w 1463362"/>
              <a:gd name="connsiteY76" fmla="*/ 301214 h 2389724"/>
              <a:gd name="connsiteX77" fmla="*/ 333487 w 1463362"/>
              <a:gd name="connsiteY77" fmla="*/ 247426 h 2389724"/>
              <a:gd name="connsiteX78" fmla="*/ 311972 w 1463362"/>
              <a:gd name="connsiteY78"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49854 w 1463362"/>
              <a:gd name="connsiteY65" fmla="*/ 623944 h 2389724"/>
              <a:gd name="connsiteX66" fmla="*/ 763793 w 1463362"/>
              <a:gd name="connsiteY66" fmla="*/ 527125 h 2389724"/>
              <a:gd name="connsiteX67" fmla="*/ 731520 w 1463362"/>
              <a:gd name="connsiteY67" fmla="*/ 494852 h 2389724"/>
              <a:gd name="connsiteX68" fmla="*/ 699247 w 1463362"/>
              <a:gd name="connsiteY68" fmla="*/ 473337 h 2389724"/>
              <a:gd name="connsiteX69" fmla="*/ 677732 w 1463362"/>
              <a:gd name="connsiteY69" fmla="*/ 451821 h 2389724"/>
              <a:gd name="connsiteX70" fmla="*/ 645459 w 1463362"/>
              <a:gd name="connsiteY70" fmla="*/ 441064 h 2389724"/>
              <a:gd name="connsiteX71" fmla="*/ 591670 w 1463362"/>
              <a:gd name="connsiteY71" fmla="*/ 408791 h 2389724"/>
              <a:gd name="connsiteX72" fmla="*/ 570155 w 1463362"/>
              <a:gd name="connsiteY72" fmla="*/ 387275 h 2389724"/>
              <a:gd name="connsiteX73" fmla="*/ 537882 w 1463362"/>
              <a:gd name="connsiteY73" fmla="*/ 376518 h 2389724"/>
              <a:gd name="connsiteX74" fmla="*/ 494852 w 1463362"/>
              <a:gd name="connsiteY74" fmla="*/ 355003 h 2389724"/>
              <a:gd name="connsiteX75" fmla="*/ 398033 w 1463362"/>
              <a:gd name="connsiteY75" fmla="*/ 301214 h 2389724"/>
              <a:gd name="connsiteX76" fmla="*/ 333487 w 1463362"/>
              <a:gd name="connsiteY76" fmla="*/ 247426 h 2389724"/>
              <a:gd name="connsiteX77" fmla="*/ 311972 w 1463362"/>
              <a:gd name="connsiteY77"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819374 w 1463362"/>
              <a:gd name="connsiteY65" fmla="*/ 645459 h 2389724"/>
              <a:gd name="connsiteX66" fmla="*/ 763793 w 1463362"/>
              <a:gd name="connsiteY66" fmla="*/ 527125 h 2389724"/>
              <a:gd name="connsiteX67" fmla="*/ 731520 w 1463362"/>
              <a:gd name="connsiteY67" fmla="*/ 494852 h 2389724"/>
              <a:gd name="connsiteX68" fmla="*/ 699247 w 1463362"/>
              <a:gd name="connsiteY68" fmla="*/ 473337 h 2389724"/>
              <a:gd name="connsiteX69" fmla="*/ 677732 w 1463362"/>
              <a:gd name="connsiteY69" fmla="*/ 451821 h 2389724"/>
              <a:gd name="connsiteX70" fmla="*/ 645459 w 1463362"/>
              <a:gd name="connsiteY70" fmla="*/ 441064 h 2389724"/>
              <a:gd name="connsiteX71" fmla="*/ 591670 w 1463362"/>
              <a:gd name="connsiteY71" fmla="*/ 408791 h 2389724"/>
              <a:gd name="connsiteX72" fmla="*/ 570155 w 1463362"/>
              <a:gd name="connsiteY72" fmla="*/ 387275 h 2389724"/>
              <a:gd name="connsiteX73" fmla="*/ 537882 w 1463362"/>
              <a:gd name="connsiteY73" fmla="*/ 376518 h 2389724"/>
              <a:gd name="connsiteX74" fmla="*/ 494852 w 1463362"/>
              <a:gd name="connsiteY74" fmla="*/ 355003 h 2389724"/>
              <a:gd name="connsiteX75" fmla="*/ 398033 w 1463362"/>
              <a:gd name="connsiteY75" fmla="*/ 301214 h 2389724"/>
              <a:gd name="connsiteX76" fmla="*/ 333487 w 1463362"/>
              <a:gd name="connsiteY76" fmla="*/ 247426 h 2389724"/>
              <a:gd name="connsiteX77" fmla="*/ 311972 w 1463362"/>
              <a:gd name="connsiteY77"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63793 w 1463362"/>
              <a:gd name="connsiteY65" fmla="*/ 527125 h 2389724"/>
              <a:gd name="connsiteX66" fmla="*/ 731520 w 1463362"/>
              <a:gd name="connsiteY66" fmla="*/ 494852 h 2389724"/>
              <a:gd name="connsiteX67" fmla="*/ 699247 w 1463362"/>
              <a:gd name="connsiteY67" fmla="*/ 473337 h 2389724"/>
              <a:gd name="connsiteX68" fmla="*/ 677732 w 1463362"/>
              <a:gd name="connsiteY68" fmla="*/ 451821 h 2389724"/>
              <a:gd name="connsiteX69" fmla="*/ 645459 w 1463362"/>
              <a:gd name="connsiteY69" fmla="*/ 441064 h 2389724"/>
              <a:gd name="connsiteX70" fmla="*/ 591670 w 1463362"/>
              <a:gd name="connsiteY70" fmla="*/ 408791 h 2389724"/>
              <a:gd name="connsiteX71" fmla="*/ 570155 w 1463362"/>
              <a:gd name="connsiteY71" fmla="*/ 387275 h 2389724"/>
              <a:gd name="connsiteX72" fmla="*/ 537882 w 1463362"/>
              <a:gd name="connsiteY72" fmla="*/ 376518 h 2389724"/>
              <a:gd name="connsiteX73" fmla="*/ 494852 w 1463362"/>
              <a:gd name="connsiteY73" fmla="*/ 355003 h 2389724"/>
              <a:gd name="connsiteX74" fmla="*/ 398033 w 1463362"/>
              <a:gd name="connsiteY74" fmla="*/ 301214 h 2389724"/>
              <a:gd name="connsiteX75" fmla="*/ 333487 w 1463362"/>
              <a:gd name="connsiteY75" fmla="*/ 247426 h 2389724"/>
              <a:gd name="connsiteX76" fmla="*/ 311972 w 1463362"/>
              <a:gd name="connsiteY76"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99247 w 1463362"/>
              <a:gd name="connsiteY66" fmla="*/ 473337 h 2389724"/>
              <a:gd name="connsiteX67" fmla="*/ 677732 w 1463362"/>
              <a:gd name="connsiteY67" fmla="*/ 451821 h 2389724"/>
              <a:gd name="connsiteX68" fmla="*/ 645459 w 1463362"/>
              <a:gd name="connsiteY68" fmla="*/ 441064 h 2389724"/>
              <a:gd name="connsiteX69" fmla="*/ 591670 w 1463362"/>
              <a:gd name="connsiteY69" fmla="*/ 408791 h 2389724"/>
              <a:gd name="connsiteX70" fmla="*/ 570155 w 1463362"/>
              <a:gd name="connsiteY70" fmla="*/ 387275 h 2389724"/>
              <a:gd name="connsiteX71" fmla="*/ 537882 w 1463362"/>
              <a:gd name="connsiteY71" fmla="*/ 376518 h 2389724"/>
              <a:gd name="connsiteX72" fmla="*/ 494852 w 1463362"/>
              <a:gd name="connsiteY72" fmla="*/ 355003 h 2389724"/>
              <a:gd name="connsiteX73" fmla="*/ 398033 w 1463362"/>
              <a:gd name="connsiteY73" fmla="*/ 301214 h 2389724"/>
              <a:gd name="connsiteX74" fmla="*/ 333487 w 1463362"/>
              <a:gd name="connsiteY74" fmla="*/ 247426 h 2389724"/>
              <a:gd name="connsiteX75" fmla="*/ 311972 w 1463362"/>
              <a:gd name="connsiteY75"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73" fmla="*/ 333487 w 1463362"/>
              <a:gd name="connsiteY73" fmla="*/ 247426 h 2389724"/>
              <a:gd name="connsiteX74" fmla="*/ 311972 w 1463362"/>
              <a:gd name="connsiteY74"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73" fmla="*/ 333487 w 1463362"/>
              <a:gd name="connsiteY73" fmla="*/ 247426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72" fmla="*/ 398033 w 1463362"/>
              <a:gd name="connsiteY72" fmla="*/ 301214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71" fmla="*/ 494852 w 1463362"/>
              <a:gd name="connsiteY71" fmla="*/ 355003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70" fmla="*/ 537882 w 1463362"/>
              <a:gd name="connsiteY70" fmla="*/ 376518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69" fmla="*/ 570155 w 1463362"/>
              <a:gd name="connsiteY69" fmla="*/ 387275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68" fmla="*/ 591670 w 1463362"/>
              <a:gd name="connsiteY68" fmla="*/ 408791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67" fmla="*/ 645459 w 1463362"/>
              <a:gd name="connsiteY67" fmla="*/ 441064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66" fmla="*/ 677732 w 1463362"/>
              <a:gd name="connsiteY66" fmla="*/ 451821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65" fmla="*/ 731520 w 1463362"/>
              <a:gd name="connsiteY65" fmla="*/ 494852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666974 w 1463362"/>
              <a:gd name="connsiteY64" fmla="*/ 7216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743174 w 1463362"/>
              <a:gd name="connsiteY64" fmla="*/ 874059 h 2389724"/>
              <a:gd name="connsiteX0" fmla="*/ 623943 w 1463362"/>
              <a:gd name="connsiteY0" fmla="*/ 688490 h 2389724"/>
              <a:gd name="connsiteX1" fmla="*/ 570155 w 1463362"/>
              <a:gd name="connsiteY1" fmla="*/ 623944 h 2389724"/>
              <a:gd name="connsiteX2" fmla="*/ 505609 w 1463362"/>
              <a:gd name="connsiteY2" fmla="*/ 570155 h 2389724"/>
              <a:gd name="connsiteX3" fmla="*/ 473336 w 1463362"/>
              <a:gd name="connsiteY3" fmla="*/ 537883 h 2389724"/>
              <a:gd name="connsiteX4" fmla="*/ 430306 w 1463362"/>
              <a:gd name="connsiteY4" fmla="*/ 527125 h 2389724"/>
              <a:gd name="connsiteX5" fmla="*/ 398033 w 1463362"/>
              <a:gd name="connsiteY5" fmla="*/ 505610 h 2389724"/>
              <a:gd name="connsiteX6" fmla="*/ 344245 w 1463362"/>
              <a:gd name="connsiteY6" fmla="*/ 484094 h 2389724"/>
              <a:gd name="connsiteX7" fmla="*/ 322729 w 1463362"/>
              <a:gd name="connsiteY7" fmla="*/ 462579 h 2389724"/>
              <a:gd name="connsiteX8" fmla="*/ 182880 w 1463362"/>
              <a:gd name="connsiteY8" fmla="*/ 441064 h 2389724"/>
              <a:gd name="connsiteX9" fmla="*/ 107576 w 1463362"/>
              <a:gd name="connsiteY9" fmla="*/ 408791 h 2389724"/>
              <a:gd name="connsiteX10" fmla="*/ 43030 w 1463362"/>
              <a:gd name="connsiteY10" fmla="*/ 376518 h 2389724"/>
              <a:gd name="connsiteX11" fmla="*/ 21515 w 1463362"/>
              <a:gd name="connsiteY11" fmla="*/ 344245 h 2389724"/>
              <a:gd name="connsiteX12" fmla="*/ 0 w 1463362"/>
              <a:gd name="connsiteY12" fmla="*/ 279699 h 2389724"/>
              <a:gd name="connsiteX13" fmla="*/ 21515 w 1463362"/>
              <a:gd name="connsiteY13" fmla="*/ 64546 h 2389724"/>
              <a:gd name="connsiteX14" fmla="*/ 32273 w 1463362"/>
              <a:gd name="connsiteY14" fmla="*/ 32273 h 2389724"/>
              <a:gd name="connsiteX15" fmla="*/ 96819 w 1463362"/>
              <a:gd name="connsiteY15" fmla="*/ 0 h 2389724"/>
              <a:gd name="connsiteX16" fmla="*/ 150607 w 1463362"/>
              <a:gd name="connsiteY16" fmla="*/ 10758 h 2389724"/>
              <a:gd name="connsiteX17" fmla="*/ 484094 w 1463362"/>
              <a:gd name="connsiteY17" fmla="*/ 32273 h 2389724"/>
              <a:gd name="connsiteX18" fmla="*/ 559398 w 1463362"/>
              <a:gd name="connsiteY18" fmla="*/ 43031 h 2389724"/>
              <a:gd name="connsiteX19" fmla="*/ 677732 w 1463362"/>
              <a:gd name="connsiteY19" fmla="*/ 53788 h 2389724"/>
              <a:gd name="connsiteX20" fmla="*/ 710005 w 1463362"/>
              <a:gd name="connsiteY20" fmla="*/ 75304 h 2389724"/>
              <a:gd name="connsiteX21" fmla="*/ 774550 w 1463362"/>
              <a:gd name="connsiteY21" fmla="*/ 96819 h 2389724"/>
              <a:gd name="connsiteX22" fmla="*/ 806823 w 1463362"/>
              <a:gd name="connsiteY22" fmla="*/ 118334 h 2389724"/>
              <a:gd name="connsiteX23" fmla="*/ 860612 w 1463362"/>
              <a:gd name="connsiteY23" fmla="*/ 172123 h 2389724"/>
              <a:gd name="connsiteX24" fmla="*/ 903642 w 1463362"/>
              <a:gd name="connsiteY24" fmla="*/ 193638 h 2389724"/>
              <a:gd name="connsiteX25" fmla="*/ 968188 w 1463362"/>
              <a:gd name="connsiteY25" fmla="*/ 247426 h 2389724"/>
              <a:gd name="connsiteX26" fmla="*/ 989703 w 1463362"/>
              <a:gd name="connsiteY26" fmla="*/ 279699 h 2389724"/>
              <a:gd name="connsiteX27" fmla="*/ 1032734 w 1463362"/>
              <a:gd name="connsiteY27" fmla="*/ 322730 h 2389724"/>
              <a:gd name="connsiteX28" fmla="*/ 1043492 w 1463362"/>
              <a:gd name="connsiteY28" fmla="*/ 355003 h 2389724"/>
              <a:gd name="connsiteX29" fmla="*/ 1054249 w 1463362"/>
              <a:gd name="connsiteY29" fmla="*/ 398033 h 2389724"/>
              <a:gd name="connsiteX30" fmla="*/ 1075765 w 1463362"/>
              <a:gd name="connsiteY30" fmla="*/ 419548 h 2389724"/>
              <a:gd name="connsiteX31" fmla="*/ 1108038 w 1463362"/>
              <a:gd name="connsiteY31" fmla="*/ 473337 h 2389724"/>
              <a:gd name="connsiteX32" fmla="*/ 1161826 w 1463362"/>
              <a:gd name="connsiteY32" fmla="*/ 548640 h 2389724"/>
              <a:gd name="connsiteX33" fmla="*/ 1172583 w 1463362"/>
              <a:gd name="connsiteY33" fmla="*/ 580913 h 2389724"/>
              <a:gd name="connsiteX34" fmla="*/ 1258645 w 1463362"/>
              <a:gd name="connsiteY34" fmla="*/ 656217 h 2389724"/>
              <a:gd name="connsiteX35" fmla="*/ 1312433 w 1463362"/>
              <a:gd name="connsiteY35" fmla="*/ 731520 h 2389724"/>
              <a:gd name="connsiteX36" fmla="*/ 1344706 w 1463362"/>
              <a:gd name="connsiteY36" fmla="*/ 763793 h 2389724"/>
              <a:gd name="connsiteX37" fmla="*/ 1355463 w 1463362"/>
              <a:gd name="connsiteY37" fmla="*/ 828339 h 2389724"/>
              <a:gd name="connsiteX38" fmla="*/ 1376979 w 1463362"/>
              <a:gd name="connsiteY38" fmla="*/ 849854 h 2389724"/>
              <a:gd name="connsiteX39" fmla="*/ 1398494 w 1463362"/>
              <a:gd name="connsiteY39" fmla="*/ 914400 h 2389724"/>
              <a:gd name="connsiteX40" fmla="*/ 1430767 w 1463362"/>
              <a:gd name="connsiteY40" fmla="*/ 1032734 h 2389724"/>
              <a:gd name="connsiteX41" fmla="*/ 1430767 w 1463362"/>
              <a:gd name="connsiteY41" fmla="*/ 1914861 h 2389724"/>
              <a:gd name="connsiteX42" fmla="*/ 1409252 w 1463362"/>
              <a:gd name="connsiteY42" fmla="*/ 1990165 h 2389724"/>
              <a:gd name="connsiteX43" fmla="*/ 1387736 w 1463362"/>
              <a:gd name="connsiteY43" fmla="*/ 2011680 h 2389724"/>
              <a:gd name="connsiteX44" fmla="*/ 1376979 w 1463362"/>
              <a:gd name="connsiteY44" fmla="*/ 2043953 h 2389724"/>
              <a:gd name="connsiteX45" fmla="*/ 1333948 w 1463362"/>
              <a:gd name="connsiteY45" fmla="*/ 2086984 h 2389724"/>
              <a:gd name="connsiteX46" fmla="*/ 1323190 w 1463362"/>
              <a:gd name="connsiteY46" fmla="*/ 2119257 h 2389724"/>
              <a:gd name="connsiteX47" fmla="*/ 1258645 w 1463362"/>
              <a:gd name="connsiteY47" fmla="*/ 2173045 h 2389724"/>
              <a:gd name="connsiteX48" fmla="*/ 1237129 w 1463362"/>
              <a:gd name="connsiteY48" fmla="*/ 2205318 h 2389724"/>
              <a:gd name="connsiteX49" fmla="*/ 1140310 w 1463362"/>
              <a:gd name="connsiteY49" fmla="*/ 2280621 h 2389724"/>
              <a:gd name="connsiteX50" fmla="*/ 1075765 w 1463362"/>
              <a:gd name="connsiteY50" fmla="*/ 2323652 h 2389724"/>
              <a:gd name="connsiteX51" fmla="*/ 1032734 w 1463362"/>
              <a:gd name="connsiteY51" fmla="*/ 2334410 h 2389724"/>
              <a:gd name="connsiteX52" fmla="*/ 1000461 w 1463362"/>
              <a:gd name="connsiteY52" fmla="*/ 2366683 h 2389724"/>
              <a:gd name="connsiteX53" fmla="*/ 882127 w 1463362"/>
              <a:gd name="connsiteY53" fmla="*/ 2366683 h 2389724"/>
              <a:gd name="connsiteX54" fmla="*/ 817581 w 1463362"/>
              <a:gd name="connsiteY54" fmla="*/ 2291379 h 2389724"/>
              <a:gd name="connsiteX55" fmla="*/ 774550 w 1463362"/>
              <a:gd name="connsiteY55" fmla="*/ 2205318 h 2389724"/>
              <a:gd name="connsiteX56" fmla="*/ 763793 w 1463362"/>
              <a:gd name="connsiteY56" fmla="*/ 2130014 h 2389724"/>
              <a:gd name="connsiteX57" fmla="*/ 785308 w 1463362"/>
              <a:gd name="connsiteY57" fmla="*/ 1925619 h 2389724"/>
              <a:gd name="connsiteX58" fmla="*/ 796066 w 1463362"/>
              <a:gd name="connsiteY58" fmla="*/ 1871831 h 2389724"/>
              <a:gd name="connsiteX59" fmla="*/ 817581 w 1463362"/>
              <a:gd name="connsiteY59" fmla="*/ 1807285 h 2389724"/>
              <a:gd name="connsiteX60" fmla="*/ 828339 w 1463362"/>
              <a:gd name="connsiteY60" fmla="*/ 1764254 h 2389724"/>
              <a:gd name="connsiteX61" fmla="*/ 849854 w 1463362"/>
              <a:gd name="connsiteY61" fmla="*/ 1699708 h 2389724"/>
              <a:gd name="connsiteX62" fmla="*/ 882127 w 1463362"/>
              <a:gd name="connsiteY62" fmla="*/ 1086523 h 2389724"/>
              <a:gd name="connsiteX63" fmla="*/ 871369 w 1463362"/>
              <a:gd name="connsiteY63" fmla="*/ 968188 h 2389724"/>
              <a:gd name="connsiteX64" fmla="*/ 590774 w 1463362"/>
              <a:gd name="connsiteY64" fmla="*/ 645459 h 2389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63362" h="2389724">
                <a:moveTo>
                  <a:pt x="623943" y="688490"/>
                </a:moveTo>
                <a:cubicBezTo>
                  <a:pt x="529657" y="594204"/>
                  <a:pt x="645040" y="713807"/>
                  <a:pt x="570155" y="623944"/>
                </a:cubicBezTo>
                <a:cubicBezTo>
                  <a:pt x="527303" y="572521"/>
                  <a:pt x="551762" y="608615"/>
                  <a:pt x="505609" y="570155"/>
                </a:cubicBezTo>
                <a:cubicBezTo>
                  <a:pt x="493922" y="560416"/>
                  <a:pt x="486545" y="545431"/>
                  <a:pt x="473336" y="537883"/>
                </a:cubicBezTo>
                <a:cubicBezTo>
                  <a:pt x="460499" y="530548"/>
                  <a:pt x="444649" y="530711"/>
                  <a:pt x="430306" y="527125"/>
                </a:cubicBezTo>
                <a:cubicBezTo>
                  <a:pt x="419548" y="519953"/>
                  <a:pt x="409597" y="511392"/>
                  <a:pt x="398033" y="505610"/>
                </a:cubicBezTo>
                <a:cubicBezTo>
                  <a:pt x="380761" y="496974"/>
                  <a:pt x="361011" y="493675"/>
                  <a:pt x="344245" y="484094"/>
                </a:cubicBezTo>
                <a:cubicBezTo>
                  <a:pt x="335439" y="479062"/>
                  <a:pt x="331801" y="467115"/>
                  <a:pt x="322729" y="462579"/>
                </a:cubicBezTo>
                <a:cubicBezTo>
                  <a:pt x="296107" y="449268"/>
                  <a:pt x="189169" y="441763"/>
                  <a:pt x="182880" y="441064"/>
                </a:cubicBezTo>
                <a:cubicBezTo>
                  <a:pt x="107194" y="415835"/>
                  <a:pt x="200629" y="448671"/>
                  <a:pt x="107576" y="408791"/>
                </a:cubicBezTo>
                <a:cubicBezTo>
                  <a:pt x="45224" y="382069"/>
                  <a:pt x="105049" y="417863"/>
                  <a:pt x="43030" y="376518"/>
                </a:cubicBezTo>
                <a:cubicBezTo>
                  <a:pt x="35858" y="365760"/>
                  <a:pt x="26766" y="356060"/>
                  <a:pt x="21515" y="344245"/>
                </a:cubicBezTo>
                <a:cubicBezTo>
                  <a:pt x="12304" y="323521"/>
                  <a:pt x="0" y="279699"/>
                  <a:pt x="0" y="279699"/>
                </a:cubicBezTo>
                <a:cubicBezTo>
                  <a:pt x="7172" y="207981"/>
                  <a:pt x="12193" y="136016"/>
                  <a:pt x="21515" y="64546"/>
                </a:cubicBezTo>
                <a:cubicBezTo>
                  <a:pt x="22982" y="53302"/>
                  <a:pt x="25189" y="41128"/>
                  <a:pt x="32273" y="32273"/>
                </a:cubicBezTo>
                <a:cubicBezTo>
                  <a:pt x="47439" y="13316"/>
                  <a:pt x="75560" y="7087"/>
                  <a:pt x="96819" y="0"/>
                </a:cubicBezTo>
                <a:cubicBezTo>
                  <a:pt x="114748" y="3586"/>
                  <a:pt x="132386" y="9240"/>
                  <a:pt x="150607" y="10758"/>
                </a:cubicBezTo>
                <a:cubicBezTo>
                  <a:pt x="261616" y="20009"/>
                  <a:pt x="484094" y="32273"/>
                  <a:pt x="484094" y="32273"/>
                </a:cubicBezTo>
                <a:cubicBezTo>
                  <a:pt x="509195" y="35859"/>
                  <a:pt x="534197" y="40231"/>
                  <a:pt x="559398" y="43031"/>
                </a:cubicBezTo>
                <a:cubicBezTo>
                  <a:pt x="598763" y="47405"/>
                  <a:pt x="639004" y="45489"/>
                  <a:pt x="677732" y="53788"/>
                </a:cubicBezTo>
                <a:cubicBezTo>
                  <a:pt x="690374" y="56497"/>
                  <a:pt x="698190" y="70053"/>
                  <a:pt x="710005" y="75304"/>
                </a:cubicBezTo>
                <a:cubicBezTo>
                  <a:pt x="730729" y="84515"/>
                  <a:pt x="755680" y="84239"/>
                  <a:pt x="774550" y="96819"/>
                </a:cubicBezTo>
                <a:cubicBezTo>
                  <a:pt x="785308" y="103991"/>
                  <a:pt x="797093" y="109820"/>
                  <a:pt x="806823" y="118334"/>
                </a:cubicBezTo>
                <a:cubicBezTo>
                  <a:pt x="825906" y="135031"/>
                  <a:pt x="837933" y="160783"/>
                  <a:pt x="860612" y="172123"/>
                </a:cubicBezTo>
                <a:cubicBezTo>
                  <a:pt x="874955" y="179295"/>
                  <a:pt x="889719" y="185682"/>
                  <a:pt x="903642" y="193638"/>
                </a:cubicBezTo>
                <a:cubicBezTo>
                  <a:pt x="930567" y="209024"/>
                  <a:pt x="947961" y="223153"/>
                  <a:pt x="968188" y="247426"/>
                </a:cubicBezTo>
                <a:cubicBezTo>
                  <a:pt x="976465" y="257358"/>
                  <a:pt x="981289" y="269883"/>
                  <a:pt x="989703" y="279699"/>
                </a:cubicBezTo>
                <a:cubicBezTo>
                  <a:pt x="1002904" y="295101"/>
                  <a:pt x="1032734" y="322730"/>
                  <a:pt x="1032734" y="322730"/>
                </a:cubicBezTo>
                <a:cubicBezTo>
                  <a:pt x="1036320" y="333488"/>
                  <a:pt x="1040377" y="344100"/>
                  <a:pt x="1043492" y="355003"/>
                </a:cubicBezTo>
                <a:cubicBezTo>
                  <a:pt x="1047554" y="369219"/>
                  <a:pt x="1047637" y="384809"/>
                  <a:pt x="1054249" y="398033"/>
                </a:cubicBezTo>
                <a:cubicBezTo>
                  <a:pt x="1058785" y="407105"/>
                  <a:pt x="1068593" y="412376"/>
                  <a:pt x="1075765" y="419548"/>
                </a:cubicBezTo>
                <a:cubicBezTo>
                  <a:pt x="1106237" y="510970"/>
                  <a:pt x="1063738" y="399503"/>
                  <a:pt x="1108038" y="473337"/>
                </a:cubicBezTo>
                <a:cubicBezTo>
                  <a:pt x="1159554" y="559198"/>
                  <a:pt x="1049339" y="436156"/>
                  <a:pt x="1161826" y="548640"/>
                </a:cubicBezTo>
                <a:cubicBezTo>
                  <a:pt x="1165412" y="559398"/>
                  <a:pt x="1165779" y="571841"/>
                  <a:pt x="1172583" y="580913"/>
                </a:cubicBezTo>
                <a:cubicBezTo>
                  <a:pt x="1204046" y="622864"/>
                  <a:pt x="1221320" y="631333"/>
                  <a:pt x="1258645" y="656217"/>
                </a:cubicBezTo>
                <a:cubicBezTo>
                  <a:pt x="1275674" y="681761"/>
                  <a:pt x="1292414" y="708165"/>
                  <a:pt x="1312433" y="731520"/>
                </a:cubicBezTo>
                <a:cubicBezTo>
                  <a:pt x="1322334" y="743071"/>
                  <a:pt x="1333948" y="753035"/>
                  <a:pt x="1344706" y="763793"/>
                </a:cubicBezTo>
                <a:cubicBezTo>
                  <a:pt x="1348292" y="785308"/>
                  <a:pt x="1347804" y="807916"/>
                  <a:pt x="1355463" y="828339"/>
                </a:cubicBezTo>
                <a:cubicBezTo>
                  <a:pt x="1359024" y="837836"/>
                  <a:pt x="1372443" y="840782"/>
                  <a:pt x="1376979" y="849854"/>
                </a:cubicBezTo>
                <a:cubicBezTo>
                  <a:pt x="1387122" y="870139"/>
                  <a:pt x="1392994" y="892398"/>
                  <a:pt x="1398494" y="914400"/>
                </a:cubicBezTo>
                <a:cubicBezTo>
                  <a:pt x="1422759" y="1011462"/>
                  <a:pt x="1410658" y="972409"/>
                  <a:pt x="1430767" y="1032734"/>
                </a:cubicBezTo>
                <a:cubicBezTo>
                  <a:pt x="1463362" y="1391272"/>
                  <a:pt x="1449899" y="1197438"/>
                  <a:pt x="1430767" y="1914861"/>
                </a:cubicBezTo>
                <a:cubicBezTo>
                  <a:pt x="1430636" y="1919765"/>
                  <a:pt x="1414424" y="1981545"/>
                  <a:pt x="1409252" y="1990165"/>
                </a:cubicBezTo>
                <a:cubicBezTo>
                  <a:pt x="1404034" y="1998862"/>
                  <a:pt x="1394908" y="2004508"/>
                  <a:pt x="1387736" y="2011680"/>
                </a:cubicBezTo>
                <a:cubicBezTo>
                  <a:pt x="1384150" y="2022438"/>
                  <a:pt x="1383570" y="2034726"/>
                  <a:pt x="1376979" y="2043953"/>
                </a:cubicBezTo>
                <a:cubicBezTo>
                  <a:pt x="1365189" y="2060460"/>
                  <a:pt x="1333948" y="2086984"/>
                  <a:pt x="1333948" y="2086984"/>
                </a:cubicBezTo>
                <a:cubicBezTo>
                  <a:pt x="1330362" y="2097742"/>
                  <a:pt x="1329480" y="2109822"/>
                  <a:pt x="1323190" y="2119257"/>
                </a:cubicBezTo>
                <a:cubicBezTo>
                  <a:pt x="1306623" y="2144108"/>
                  <a:pt x="1282460" y="2157168"/>
                  <a:pt x="1258645" y="2173045"/>
                </a:cubicBezTo>
                <a:cubicBezTo>
                  <a:pt x="1251473" y="2183803"/>
                  <a:pt x="1245406" y="2195386"/>
                  <a:pt x="1237129" y="2205318"/>
                </a:cubicBezTo>
                <a:cubicBezTo>
                  <a:pt x="1205529" y="2243238"/>
                  <a:pt x="1185294" y="2250631"/>
                  <a:pt x="1140310" y="2280621"/>
                </a:cubicBezTo>
                <a:cubicBezTo>
                  <a:pt x="1140306" y="2280624"/>
                  <a:pt x="1075770" y="2323651"/>
                  <a:pt x="1075765" y="2323652"/>
                </a:cubicBezTo>
                <a:lnTo>
                  <a:pt x="1032734" y="2334410"/>
                </a:lnTo>
                <a:cubicBezTo>
                  <a:pt x="1021976" y="2345168"/>
                  <a:pt x="1013120" y="2358244"/>
                  <a:pt x="1000461" y="2366683"/>
                </a:cubicBezTo>
                <a:cubicBezTo>
                  <a:pt x="965899" y="2389724"/>
                  <a:pt x="915350" y="2370836"/>
                  <a:pt x="882127" y="2366683"/>
                </a:cubicBezTo>
                <a:cubicBezTo>
                  <a:pt x="862084" y="2346640"/>
                  <a:pt x="829869" y="2320051"/>
                  <a:pt x="817581" y="2291379"/>
                </a:cubicBezTo>
                <a:cubicBezTo>
                  <a:pt x="777299" y="2197388"/>
                  <a:pt x="846223" y="2300881"/>
                  <a:pt x="774550" y="2205318"/>
                </a:cubicBezTo>
                <a:cubicBezTo>
                  <a:pt x="770964" y="2180217"/>
                  <a:pt x="763793" y="2155370"/>
                  <a:pt x="763793" y="2130014"/>
                </a:cubicBezTo>
                <a:cubicBezTo>
                  <a:pt x="763793" y="1845741"/>
                  <a:pt x="758632" y="2032318"/>
                  <a:pt x="785308" y="1925619"/>
                </a:cubicBezTo>
                <a:cubicBezTo>
                  <a:pt x="789743" y="1907881"/>
                  <a:pt x="791255" y="1889471"/>
                  <a:pt x="796066" y="1871831"/>
                </a:cubicBezTo>
                <a:cubicBezTo>
                  <a:pt x="802033" y="1849951"/>
                  <a:pt x="812080" y="1829287"/>
                  <a:pt x="817581" y="1807285"/>
                </a:cubicBezTo>
                <a:cubicBezTo>
                  <a:pt x="821167" y="1792941"/>
                  <a:pt x="824091" y="1778416"/>
                  <a:pt x="828339" y="1764254"/>
                </a:cubicBezTo>
                <a:cubicBezTo>
                  <a:pt x="834856" y="1742531"/>
                  <a:pt x="849854" y="1699708"/>
                  <a:pt x="849854" y="1699708"/>
                </a:cubicBezTo>
                <a:cubicBezTo>
                  <a:pt x="871789" y="1107463"/>
                  <a:pt x="810090" y="1302621"/>
                  <a:pt x="882127" y="1086523"/>
                </a:cubicBezTo>
                <a:cubicBezTo>
                  <a:pt x="878541" y="1047078"/>
                  <a:pt x="873397" y="1007744"/>
                  <a:pt x="871369" y="968188"/>
                </a:cubicBezTo>
                <a:cubicBezTo>
                  <a:pt x="866224" y="867851"/>
                  <a:pt x="597041" y="745732"/>
                  <a:pt x="590774" y="645459"/>
                </a:cubicBezTo>
              </a:path>
            </a:pathLst>
          </a:custGeom>
          <a:solidFill>
            <a:schemeClr val="accent6">
              <a:lumMod val="60000"/>
              <a:lumOff val="40000"/>
            </a:schemeClr>
          </a:solidFill>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267" name="Straight Arrow Connector 266"/>
          <p:cNvCxnSpPr/>
          <p:nvPr/>
        </p:nvCxnSpPr>
        <p:spPr>
          <a:xfrm flipH="1">
            <a:off x="5389563" y="4441825"/>
            <a:ext cx="381000" cy="1577975"/>
          </a:xfrm>
          <a:prstGeom prst="straightConnector1">
            <a:avLst/>
          </a:prstGeom>
          <a:ln w="76200">
            <a:solidFill>
              <a:srgbClr val="FF0000"/>
            </a:solidFill>
            <a:prstDash val="sysDash"/>
            <a:tailEnd type="arrow"/>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p:nvPr/>
        </p:nvCxnSpPr>
        <p:spPr>
          <a:xfrm>
            <a:off x="8763000" y="2286000"/>
            <a:ext cx="381000" cy="762000"/>
          </a:xfrm>
          <a:prstGeom prst="straightConnector1">
            <a:avLst/>
          </a:prstGeom>
          <a:ln w="76200">
            <a:solidFill>
              <a:srgbClr val="FF0000"/>
            </a:solidFill>
            <a:prstDash val="sysDash"/>
            <a:headEnd type="none" w="med" len="med"/>
            <a:tailEnd type="none" w="med" len="med"/>
          </a:ln>
          <a:effectLst>
            <a:outerShdw blurRad="50800" dist="50800" dir="5400000" algn="ctr" rotWithShape="0">
              <a:schemeClr val="bg2">
                <a:lumMod val="25000"/>
              </a:schemeClr>
            </a:outerShdw>
          </a:effectLst>
        </p:spPr>
        <p:style>
          <a:lnRef idx="1">
            <a:schemeClr val="accent1"/>
          </a:lnRef>
          <a:fillRef idx="0">
            <a:schemeClr val="accent1"/>
          </a:fillRef>
          <a:effectRef idx="0">
            <a:schemeClr val="accent1"/>
          </a:effectRef>
          <a:fontRef idx="minor">
            <a:schemeClr val="tx1"/>
          </a:fontRef>
        </p:style>
      </p:cxnSp>
      <p:sp>
        <p:nvSpPr>
          <p:cNvPr id="275" name="Diamond 274"/>
          <p:cNvSpPr/>
          <p:nvPr/>
        </p:nvSpPr>
        <p:spPr>
          <a:xfrm>
            <a:off x="2743200" y="57150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6" name="Diamond 275"/>
          <p:cNvSpPr/>
          <p:nvPr/>
        </p:nvSpPr>
        <p:spPr>
          <a:xfrm>
            <a:off x="8610600" y="55626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7" name="Diamond 276"/>
          <p:cNvSpPr/>
          <p:nvPr/>
        </p:nvSpPr>
        <p:spPr>
          <a:xfrm rot="3782058">
            <a:off x="4997450" y="603091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7" name="Diamond 286"/>
          <p:cNvSpPr/>
          <p:nvPr/>
        </p:nvSpPr>
        <p:spPr>
          <a:xfrm>
            <a:off x="2743200" y="25908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3" name="Diamond 292"/>
          <p:cNvSpPr/>
          <p:nvPr/>
        </p:nvSpPr>
        <p:spPr>
          <a:xfrm rot="15438913">
            <a:off x="9796463" y="20637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9" name="Diamond 298"/>
          <p:cNvSpPr/>
          <p:nvPr/>
        </p:nvSpPr>
        <p:spPr>
          <a:xfrm rot="19118686">
            <a:off x="8570913" y="18732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6" name="Diamond 305"/>
          <p:cNvSpPr/>
          <p:nvPr/>
        </p:nvSpPr>
        <p:spPr>
          <a:xfrm rot="14689058">
            <a:off x="4035425" y="18034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7" name="Diamond 306"/>
          <p:cNvSpPr/>
          <p:nvPr/>
        </p:nvSpPr>
        <p:spPr>
          <a:xfrm rot="14689058">
            <a:off x="6291263" y="14541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8" name="Diamond 307"/>
          <p:cNvSpPr/>
          <p:nvPr/>
        </p:nvSpPr>
        <p:spPr>
          <a:xfrm rot="10237577">
            <a:off x="8120063" y="267335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9" name="Diamond 308"/>
          <p:cNvSpPr/>
          <p:nvPr/>
        </p:nvSpPr>
        <p:spPr>
          <a:xfrm rot="3782058">
            <a:off x="5607050" y="3973513"/>
            <a:ext cx="304800" cy="457200"/>
          </a:xfrm>
          <a:prstGeom prst="diamond">
            <a:avLst/>
          </a:prstGeom>
          <a:solidFill>
            <a:srgbClr val="FFE1FF"/>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4" name="Diamond 243"/>
          <p:cNvSpPr/>
          <p:nvPr/>
        </p:nvSpPr>
        <p:spPr>
          <a:xfrm>
            <a:off x="2743200" y="57150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5" name="Diamond 244"/>
          <p:cNvSpPr/>
          <p:nvPr/>
        </p:nvSpPr>
        <p:spPr>
          <a:xfrm>
            <a:off x="8610600" y="55626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6" name="Diamond 245"/>
          <p:cNvSpPr/>
          <p:nvPr/>
        </p:nvSpPr>
        <p:spPr>
          <a:xfrm rot="2906087">
            <a:off x="7448550" y="56721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7" name="Diamond 246"/>
          <p:cNvSpPr/>
          <p:nvPr/>
        </p:nvSpPr>
        <p:spPr>
          <a:xfrm>
            <a:off x="1760538" y="5643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8" name="Diamond 247"/>
          <p:cNvSpPr/>
          <p:nvPr/>
        </p:nvSpPr>
        <p:spPr>
          <a:xfrm rot="2299597">
            <a:off x="10155238" y="5643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9" name="Diamond 248"/>
          <p:cNvSpPr/>
          <p:nvPr/>
        </p:nvSpPr>
        <p:spPr>
          <a:xfrm rot="3919552">
            <a:off x="895350" y="5262563"/>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0" name="Diamond 249"/>
          <p:cNvSpPr/>
          <p:nvPr/>
        </p:nvSpPr>
        <p:spPr>
          <a:xfrm rot="11269976">
            <a:off x="6915150" y="5394325"/>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1" name="Diamond 250"/>
          <p:cNvSpPr/>
          <p:nvPr/>
        </p:nvSpPr>
        <p:spPr>
          <a:xfrm rot="14689058">
            <a:off x="3525838" y="54181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2" name="Diamond 251"/>
          <p:cNvSpPr/>
          <p:nvPr/>
        </p:nvSpPr>
        <p:spPr>
          <a:xfrm rot="14689058">
            <a:off x="1095375" y="6057900"/>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3" name="Diamond 252"/>
          <p:cNvSpPr/>
          <p:nvPr/>
        </p:nvSpPr>
        <p:spPr>
          <a:xfrm rot="10237577">
            <a:off x="9523413" y="5443538"/>
            <a:ext cx="304800" cy="457200"/>
          </a:xfrm>
          <a:prstGeom prst="diamond">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871832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Active Transport</a:t>
            </a:r>
          </a:p>
        </p:txBody>
      </p:sp>
      <p:sp>
        <p:nvSpPr>
          <p:cNvPr id="3" name="Content Placeholder 2"/>
          <p:cNvSpPr>
            <a:spLocks noGrp="1"/>
          </p:cNvSpPr>
          <p:nvPr>
            <p:ph idx="1"/>
          </p:nvPr>
        </p:nvSpPr>
        <p:spPr/>
        <p:txBody>
          <a:bodyPr>
            <a:normAutofit fontScale="92500" lnSpcReduction="10000"/>
          </a:bodyPr>
          <a:lstStyle/>
          <a:p>
            <a:pPr>
              <a:defRPr/>
            </a:pPr>
            <a:r>
              <a:rPr lang="en-US" dirty="0"/>
              <a:t>Active Transport </a:t>
            </a:r>
            <a:r>
              <a:rPr lang="en-US" b="1" u="sng" dirty="0"/>
              <a:t>ALWAYS</a:t>
            </a:r>
            <a:r>
              <a:rPr lang="en-US" dirty="0"/>
              <a:t> moves from </a:t>
            </a:r>
            <a:br>
              <a:rPr lang="en-US" dirty="0"/>
            </a:br>
            <a:r>
              <a:rPr lang="en-US" b="1" dirty="0"/>
              <a:t>LOW</a:t>
            </a:r>
            <a:r>
              <a:rPr lang="en-US" dirty="0"/>
              <a:t> Concentration </a:t>
            </a:r>
            <a:r>
              <a:rPr lang="en-US" dirty="0">
                <a:sym typeface="Wingdings" pitchFamily="2" charset="2"/>
              </a:rPr>
              <a:t> </a:t>
            </a:r>
            <a:r>
              <a:rPr lang="en-US" b="1" dirty="0">
                <a:sym typeface="Wingdings" pitchFamily="2" charset="2"/>
              </a:rPr>
              <a:t>HIGH</a:t>
            </a:r>
            <a:r>
              <a:rPr lang="en-US" dirty="0">
                <a:sym typeface="Wingdings" pitchFamily="2" charset="2"/>
              </a:rPr>
              <a:t> Concentration</a:t>
            </a:r>
            <a:br>
              <a:rPr lang="en-US" dirty="0">
                <a:sym typeface="Wingdings" pitchFamily="2" charset="2"/>
              </a:rPr>
            </a:br>
            <a:r>
              <a:rPr lang="en-US" dirty="0">
                <a:sym typeface="Wingdings" pitchFamily="2" charset="2"/>
              </a:rPr>
              <a:t>(</a:t>
            </a:r>
            <a:r>
              <a:rPr lang="en-US" b="1" i="1" u="sng" dirty="0">
                <a:sym typeface="Wingdings" pitchFamily="2" charset="2"/>
              </a:rPr>
              <a:t>AGAINST</a:t>
            </a:r>
            <a:r>
              <a:rPr lang="en-US" i="1" dirty="0">
                <a:sym typeface="Wingdings" pitchFamily="2" charset="2"/>
              </a:rPr>
              <a:t> the concentration gradient</a:t>
            </a:r>
            <a:r>
              <a:rPr lang="en-US" dirty="0">
                <a:sym typeface="Wingdings" pitchFamily="2" charset="2"/>
              </a:rPr>
              <a:t>)</a:t>
            </a:r>
          </a:p>
          <a:p>
            <a:pPr>
              <a:defRPr/>
            </a:pPr>
            <a:endParaRPr lang="en-US" dirty="0">
              <a:sym typeface="Wingdings" pitchFamily="2" charset="2"/>
            </a:endParaRPr>
          </a:p>
          <a:p>
            <a:pPr>
              <a:defRPr/>
            </a:pPr>
            <a:r>
              <a:rPr lang="en-US" b="1" u="sng" dirty="0">
                <a:highlight>
                  <a:srgbClr val="FFFF00"/>
                </a:highlight>
                <a:sym typeface="Wingdings" pitchFamily="2" charset="2"/>
              </a:rPr>
              <a:t>Active Transport</a:t>
            </a:r>
            <a:r>
              <a:rPr lang="en-US" b="1" dirty="0">
                <a:highlight>
                  <a:srgbClr val="FFFF00"/>
                </a:highlight>
                <a:sym typeface="Wingdings" pitchFamily="2" charset="2"/>
              </a:rPr>
              <a:t> </a:t>
            </a:r>
            <a:r>
              <a:rPr lang="en-US" b="1" dirty="0">
                <a:sym typeface="Wingdings" pitchFamily="2" charset="2"/>
              </a:rPr>
              <a:t>- ALWAYS REQUIRES</a:t>
            </a:r>
            <a:r>
              <a:rPr lang="en-US" dirty="0">
                <a:sym typeface="Wingdings" pitchFamily="2" charset="2"/>
              </a:rPr>
              <a:t> ENERGY (ATP) and a helper transport protein to get solute molecules across the phospholipid bilayer </a:t>
            </a:r>
            <a:r>
              <a:rPr lang="en-US" b="1" dirty="0">
                <a:sym typeface="Wingdings" pitchFamily="2" charset="2"/>
              </a:rPr>
              <a:t>AGAINST</a:t>
            </a:r>
            <a:r>
              <a:rPr lang="en-US" dirty="0">
                <a:sym typeface="Wingdings" pitchFamily="2" charset="2"/>
              </a:rPr>
              <a:t> the concentration gradient</a:t>
            </a:r>
          </a:p>
          <a:p>
            <a:pPr>
              <a:defRPr/>
            </a:pPr>
            <a:endParaRPr lang="en-US" dirty="0">
              <a:sym typeface="Wingdings" pitchFamily="2" charset="2"/>
            </a:endParaRPr>
          </a:p>
          <a:p>
            <a:pPr>
              <a:defRPr/>
            </a:pPr>
            <a:r>
              <a:rPr lang="en-US" dirty="0">
                <a:sym typeface="Wingdings" pitchFamily="2" charset="2"/>
              </a:rPr>
              <a:t>Active Transport </a:t>
            </a:r>
            <a:r>
              <a:rPr lang="en-US" b="1" u="sng" dirty="0">
                <a:sym typeface="Wingdings" pitchFamily="2" charset="2"/>
              </a:rPr>
              <a:t>ALWAYS </a:t>
            </a:r>
            <a:r>
              <a:rPr lang="en-US" dirty="0">
                <a:sym typeface="Wingdings" pitchFamily="2" charset="2"/>
              </a:rPr>
              <a:t>needs energy (ATP)</a:t>
            </a:r>
            <a:endParaRPr lang="en-US" dirty="0"/>
          </a:p>
        </p:txBody>
      </p:sp>
    </p:spTree>
    <p:extLst>
      <p:ext uri="{BB962C8B-B14F-4D97-AF65-F5344CB8AC3E}">
        <p14:creationId xmlns:p14="http://schemas.microsoft.com/office/powerpoint/2010/main" val="1171137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Active Transport</a:t>
            </a:r>
          </a:p>
        </p:txBody>
      </p:sp>
      <p:sp>
        <p:nvSpPr>
          <p:cNvPr id="34819" name="Content Placeholder 2"/>
          <p:cNvSpPr>
            <a:spLocks noGrp="1"/>
          </p:cNvSpPr>
          <p:nvPr>
            <p:ph idx="1"/>
          </p:nvPr>
        </p:nvSpPr>
        <p:spPr>
          <a:xfrm>
            <a:off x="609600" y="1600200"/>
            <a:ext cx="10972800" cy="4876800"/>
          </a:xfrm>
        </p:spPr>
        <p:txBody>
          <a:bodyPr/>
          <a:lstStyle/>
          <a:p>
            <a:r>
              <a:rPr lang="en-US" altLang="en-US" dirty="0"/>
              <a:t>Ex: Think of a bouncer at a popular club.  </a:t>
            </a:r>
            <a:br>
              <a:rPr lang="en-US" altLang="en-US" dirty="0"/>
            </a:br>
            <a:r>
              <a:rPr lang="en-US" altLang="en-US" dirty="0"/>
              <a:t/>
            </a:r>
            <a:br>
              <a:rPr lang="en-US" altLang="en-US" dirty="0"/>
            </a:br>
            <a:r>
              <a:rPr lang="en-US" altLang="en-US" sz="2800" dirty="0"/>
              <a:t>When the cell (club) is full, and a solute (person) wants to try and get in, they have to PAY the bouncer to let them “sneak” by. </a:t>
            </a:r>
            <a:br>
              <a:rPr lang="en-US" altLang="en-US" sz="2800" dirty="0"/>
            </a:br>
            <a:r>
              <a:rPr lang="en-US" altLang="en-US" sz="2800" dirty="0"/>
              <a:t/>
            </a:r>
            <a:br>
              <a:rPr lang="en-US" altLang="en-US" sz="2800" dirty="0"/>
            </a:br>
            <a:r>
              <a:rPr lang="en-US" altLang="en-US" sz="2800" dirty="0"/>
              <a:t>Money would be like the cell paying ATP energy to make the protein channel (bouncer) let the solute (person) in. </a:t>
            </a:r>
          </a:p>
          <a:p>
            <a:endParaRPr lang="en-US" altLang="en-US" sz="2800" dirty="0"/>
          </a:p>
          <a:p>
            <a:r>
              <a:rPr lang="en-US" altLang="en-US" sz="2800" dirty="0"/>
              <a:t>Active Transport is the only kind of cell movement that </a:t>
            </a:r>
            <a:r>
              <a:rPr lang="en-US" altLang="en-US" sz="2800" b="1" dirty="0"/>
              <a:t>REQUIRES</a:t>
            </a:r>
            <a:r>
              <a:rPr lang="en-US" altLang="en-US" sz="2800" dirty="0"/>
              <a:t> energy to work.</a:t>
            </a:r>
          </a:p>
          <a:p>
            <a:endParaRPr lang="en-US" altLang="en-US" sz="2800" dirty="0"/>
          </a:p>
        </p:txBody>
      </p:sp>
    </p:spTree>
    <p:extLst>
      <p:ext uri="{BB962C8B-B14F-4D97-AF65-F5344CB8AC3E}">
        <p14:creationId xmlns:p14="http://schemas.microsoft.com/office/powerpoint/2010/main" val="806531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74638"/>
            <a:ext cx="10972800" cy="5745162"/>
          </a:xfrm>
        </p:spPr>
        <p:txBody>
          <a:bodyPr/>
          <a:lstStyle/>
          <a:p>
            <a:pPr eaLnBrk="1" hangingPunct="1"/>
            <a:r>
              <a:rPr lang="en-US" altLang="en-US" dirty="0" smtClean="0"/>
              <a:t>Bulk Transport, Tonic </a:t>
            </a:r>
            <a:r>
              <a:rPr lang="en-US" altLang="en-US" dirty="0"/>
              <a:t>Solutions &amp; Concentration Notes</a:t>
            </a:r>
            <a:br>
              <a:rPr lang="en-US" altLang="en-US" dirty="0"/>
            </a:br>
            <a:r>
              <a:rPr lang="en-US" altLang="en-US" dirty="0"/>
              <a:t/>
            </a:r>
            <a:br>
              <a:rPr lang="en-US" altLang="en-US" dirty="0"/>
            </a:br>
            <a:r>
              <a:rPr lang="en-US" altLang="en-US" dirty="0"/>
              <a:t/>
            </a:r>
            <a:br>
              <a:rPr lang="en-US" altLang="en-US" dirty="0"/>
            </a:br>
            <a:r>
              <a:rPr lang="en-US" altLang="en-US" dirty="0"/>
              <a:t>(</a:t>
            </a:r>
            <a:r>
              <a:rPr lang="en-US" altLang="en-US" b="1" dirty="0">
                <a:solidFill>
                  <a:srgbClr val="FF0000"/>
                </a:solidFill>
              </a:rPr>
              <a:t>These are the rest of the </a:t>
            </a:r>
            <a:r>
              <a:rPr lang="en-US" altLang="en-US" b="1" dirty="0" smtClean="0">
                <a:solidFill>
                  <a:srgbClr val="FF0000"/>
                </a:solidFill>
              </a:rPr>
              <a:t>notes – Continue your Omega Notes from here</a:t>
            </a:r>
            <a:r>
              <a:rPr lang="en-US" altLang="en-US" dirty="0" smtClean="0"/>
              <a:t>)</a:t>
            </a:r>
            <a:endParaRPr lang="en-US" altLang="en-US" dirty="0"/>
          </a:p>
        </p:txBody>
      </p:sp>
    </p:spTree>
    <p:extLst>
      <p:ext uri="{BB962C8B-B14F-4D97-AF65-F5344CB8AC3E}">
        <p14:creationId xmlns:p14="http://schemas.microsoft.com/office/powerpoint/2010/main" val="918017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Bulk Transport (active transport)</a:t>
            </a:r>
            <a:endParaRPr lang="en-US" dirty="0"/>
          </a:p>
        </p:txBody>
      </p:sp>
      <p:sp>
        <p:nvSpPr>
          <p:cNvPr id="3" name="Content Placeholder 2"/>
          <p:cNvSpPr>
            <a:spLocks noGrp="1"/>
          </p:cNvSpPr>
          <p:nvPr>
            <p:ph idx="1"/>
          </p:nvPr>
        </p:nvSpPr>
        <p:spPr/>
        <p:txBody>
          <a:bodyPr/>
          <a:lstStyle/>
          <a:p>
            <a:r>
              <a:rPr lang="en-US" sz="3000" dirty="0" smtClean="0"/>
              <a:t>Bulk Transport is different than Simple Diffusion, Facilitated Diffusion or Active transport across a membrane.</a:t>
            </a:r>
          </a:p>
          <a:p>
            <a:endParaRPr lang="en-US" sz="3000" dirty="0"/>
          </a:p>
          <a:p>
            <a:r>
              <a:rPr lang="en-US" sz="3000" dirty="0" smtClean="0"/>
              <a:t>Bulk Transport involves the folding of the membrane to use vesicles for transport.</a:t>
            </a:r>
          </a:p>
          <a:p>
            <a:endParaRPr lang="en-US" sz="3000" dirty="0"/>
          </a:p>
          <a:p>
            <a:r>
              <a:rPr lang="en-US" sz="3000" dirty="0" smtClean="0"/>
              <a:t>Bulk Transport is </a:t>
            </a:r>
            <a:r>
              <a:rPr lang="en-US" sz="3000" b="1" i="1" dirty="0" smtClean="0"/>
              <a:t>a kind of active transport</a:t>
            </a:r>
            <a:r>
              <a:rPr lang="en-US" sz="3000" dirty="0" smtClean="0"/>
              <a:t>, because energy is used to move the vesicle.</a:t>
            </a:r>
            <a:endParaRPr lang="en-US" sz="3000" dirty="0"/>
          </a:p>
        </p:txBody>
      </p:sp>
    </p:spTree>
    <p:extLst>
      <p:ext uri="{BB962C8B-B14F-4D97-AF65-F5344CB8AC3E}">
        <p14:creationId xmlns:p14="http://schemas.microsoft.com/office/powerpoint/2010/main" val="680215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Bulk Transport</a:t>
            </a:r>
            <a:endParaRPr lang="en-US" dirty="0"/>
          </a:p>
        </p:txBody>
      </p:sp>
      <p:sp>
        <p:nvSpPr>
          <p:cNvPr id="3" name="Content Placeholder 2"/>
          <p:cNvSpPr>
            <a:spLocks noGrp="1"/>
          </p:cNvSpPr>
          <p:nvPr>
            <p:ph idx="1"/>
          </p:nvPr>
        </p:nvSpPr>
        <p:spPr/>
        <p:txBody>
          <a:bodyPr/>
          <a:lstStyle/>
          <a:p>
            <a:r>
              <a:rPr lang="en-US" b="1" dirty="0" smtClean="0"/>
              <a:t>Endocytosis</a:t>
            </a:r>
            <a:r>
              <a:rPr lang="en-US" dirty="0" smtClean="0"/>
              <a:t> – a cell brings materials from outside the cell, into the cell and stores it in a vesicle.</a:t>
            </a:r>
          </a:p>
          <a:p>
            <a:endParaRPr lang="en-US" dirty="0"/>
          </a:p>
          <a:p>
            <a:r>
              <a:rPr lang="en-US" b="1" dirty="0" smtClean="0"/>
              <a:t>Exocytosis</a:t>
            </a:r>
            <a:r>
              <a:rPr lang="en-US" dirty="0" smtClean="0"/>
              <a:t> – a cell will store materials in a vesicle, then transport that vesicle to the cell membrane to release the materials out of the cell.</a:t>
            </a:r>
            <a:endParaRPr lang="en-US" dirty="0"/>
          </a:p>
        </p:txBody>
      </p:sp>
    </p:spTree>
    <p:extLst>
      <p:ext uri="{BB962C8B-B14F-4D97-AF65-F5344CB8AC3E}">
        <p14:creationId xmlns:p14="http://schemas.microsoft.com/office/powerpoint/2010/main" val="2372507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Endocytosis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A Definition of Endocytosis With Steps and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2224" y="381000"/>
            <a:ext cx="9486903" cy="6324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7386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A Definition of Exocytosis With Steps and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4800"/>
            <a:ext cx="9430976" cy="6287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6868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78362"/>
          </a:xfrm>
        </p:spPr>
        <p:txBody>
          <a:bodyPr/>
          <a:lstStyle/>
          <a:p>
            <a:r>
              <a:rPr lang="en-US" sz="6000" dirty="0" smtClean="0"/>
              <a:t>Tonicity Notes</a:t>
            </a:r>
            <a:r>
              <a:rPr lang="en-US" dirty="0" smtClean="0"/>
              <a:t/>
            </a:r>
            <a:br>
              <a:rPr lang="en-US" dirty="0" smtClean="0"/>
            </a:br>
            <a:r>
              <a:rPr lang="en-US" dirty="0"/>
              <a:t/>
            </a:r>
            <a:br>
              <a:rPr lang="en-US" dirty="0"/>
            </a:br>
            <a:r>
              <a:rPr lang="en-US" dirty="0" smtClean="0"/>
              <a:t>Tracking solutes and solvent (water)</a:t>
            </a:r>
            <a:endParaRPr lang="en-US" dirty="0"/>
          </a:p>
        </p:txBody>
      </p:sp>
    </p:spTree>
    <p:extLst>
      <p:ext uri="{BB962C8B-B14F-4D97-AF65-F5344CB8AC3E}">
        <p14:creationId xmlns:p14="http://schemas.microsoft.com/office/powerpoint/2010/main" val="40111950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81200" y="274638"/>
            <a:ext cx="8229600" cy="792162"/>
          </a:xfrm>
        </p:spPr>
        <p:txBody>
          <a:bodyPr/>
          <a:lstStyle/>
          <a:p>
            <a:pPr eaLnBrk="1" hangingPunct="1"/>
            <a:r>
              <a:rPr lang="en-US" altLang="en-US"/>
              <a:t>Types of osmotic solutions</a:t>
            </a:r>
          </a:p>
        </p:txBody>
      </p:sp>
      <p:sp>
        <p:nvSpPr>
          <p:cNvPr id="45059" name="Rectangle 3"/>
          <p:cNvSpPr>
            <a:spLocks noGrp="1" noChangeArrowheads="1"/>
          </p:cNvSpPr>
          <p:nvPr>
            <p:ph type="body" idx="1"/>
          </p:nvPr>
        </p:nvSpPr>
        <p:spPr>
          <a:xfrm>
            <a:off x="533400" y="1143000"/>
            <a:ext cx="11277600" cy="5334000"/>
          </a:xfrm>
        </p:spPr>
        <p:txBody>
          <a:bodyPr/>
          <a:lstStyle/>
          <a:p>
            <a:pPr eaLnBrk="1" hangingPunct="1">
              <a:lnSpc>
                <a:spcPct val="90000"/>
              </a:lnSpc>
              <a:buFontTx/>
              <a:buNone/>
            </a:pPr>
            <a:r>
              <a:rPr lang="en-US" altLang="en-US" sz="2600" b="1" u="sng" dirty="0"/>
              <a:t>Hypertonic Solution</a:t>
            </a:r>
          </a:p>
          <a:p>
            <a:pPr eaLnBrk="1" hangingPunct="1">
              <a:lnSpc>
                <a:spcPct val="90000"/>
              </a:lnSpc>
            </a:pPr>
            <a:r>
              <a:rPr lang="en-US" altLang="en-US" sz="2600" dirty="0"/>
              <a:t>Low water concentration (few water molecules) because of </a:t>
            </a:r>
            <a:r>
              <a:rPr lang="en-US" altLang="en-US" sz="2600" b="1" dirty="0"/>
              <a:t>more solutes </a:t>
            </a:r>
            <a:r>
              <a:rPr lang="en-US" altLang="en-US" sz="2600" dirty="0"/>
              <a:t>= water moves out &amp; cell shrinks (Plasmolysis)</a:t>
            </a:r>
          </a:p>
          <a:p>
            <a:pPr eaLnBrk="1" hangingPunct="1">
              <a:lnSpc>
                <a:spcPct val="90000"/>
              </a:lnSpc>
            </a:pPr>
            <a:endParaRPr lang="en-US" altLang="en-US" sz="2600" dirty="0"/>
          </a:p>
          <a:p>
            <a:pPr eaLnBrk="1" hangingPunct="1">
              <a:lnSpc>
                <a:spcPct val="90000"/>
              </a:lnSpc>
            </a:pPr>
            <a:endParaRPr lang="en-US" altLang="en-US" sz="2600" dirty="0"/>
          </a:p>
          <a:p>
            <a:pPr eaLnBrk="1" hangingPunct="1">
              <a:lnSpc>
                <a:spcPct val="90000"/>
              </a:lnSpc>
              <a:buFontTx/>
              <a:buNone/>
            </a:pPr>
            <a:r>
              <a:rPr lang="en-US" altLang="en-US" sz="2400" b="1" u="sng" dirty="0"/>
              <a:t>Isotonic Solution</a:t>
            </a:r>
          </a:p>
          <a:p>
            <a:pPr eaLnBrk="1" hangingPunct="1">
              <a:lnSpc>
                <a:spcPct val="90000"/>
              </a:lnSpc>
            </a:pPr>
            <a:r>
              <a:rPr lang="en-US" altLang="en-US" sz="2400" dirty="0"/>
              <a:t>Equal solutes &amp; water molecules, so equal movement of water into and out of the cell</a:t>
            </a:r>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buFontTx/>
              <a:buNone/>
            </a:pPr>
            <a:r>
              <a:rPr lang="en-US" altLang="en-US" sz="2600" b="1" u="sng" dirty="0"/>
              <a:t>Hypotonic Solution</a:t>
            </a:r>
          </a:p>
          <a:p>
            <a:pPr eaLnBrk="1" hangingPunct="1">
              <a:lnSpc>
                <a:spcPct val="90000"/>
              </a:lnSpc>
            </a:pPr>
            <a:r>
              <a:rPr lang="en-US" altLang="en-US" sz="2600" dirty="0"/>
              <a:t>High water purity (lots of water molecules) &amp; </a:t>
            </a:r>
            <a:br>
              <a:rPr lang="en-US" altLang="en-US" sz="2600" dirty="0"/>
            </a:br>
            <a:r>
              <a:rPr lang="en-US" altLang="en-US" sz="2600" b="1" dirty="0"/>
              <a:t>less solutes  </a:t>
            </a:r>
            <a:r>
              <a:rPr lang="en-US" altLang="en-US" sz="2600" dirty="0"/>
              <a:t>= water moves in &amp; cell expands and may burst (Cytolysis)</a:t>
            </a:r>
          </a:p>
          <a:p>
            <a:pPr eaLnBrk="1" hangingPunct="1">
              <a:lnSpc>
                <a:spcPct val="90000"/>
              </a:lnSpc>
            </a:pPr>
            <a:endParaRPr lang="en-US" altLang="en-US" sz="2800" dirty="0"/>
          </a:p>
        </p:txBody>
      </p:sp>
    </p:spTree>
    <p:extLst>
      <p:ext uri="{BB962C8B-B14F-4D97-AF65-F5344CB8AC3E}">
        <p14:creationId xmlns:p14="http://schemas.microsoft.com/office/powerpoint/2010/main" val="305653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Essential Question</a:t>
            </a:r>
          </a:p>
        </p:txBody>
      </p:sp>
      <p:sp>
        <p:nvSpPr>
          <p:cNvPr id="3" name="Content Placeholder 2"/>
          <p:cNvSpPr>
            <a:spLocks noGrp="1"/>
          </p:cNvSpPr>
          <p:nvPr>
            <p:ph idx="1"/>
          </p:nvPr>
        </p:nvSpPr>
        <p:spPr/>
        <p:txBody>
          <a:bodyPr/>
          <a:lstStyle/>
          <a:p>
            <a:r>
              <a:rPr lang="en-US" dirty="0"/>
              <a:t>How do concentration of solute molecules affect the movement of water?</a:t>
            </a:r>
          </a:p>
        </p:txBody>
      </p:sp>
    </p:spTree>
    <p:extLst>
      <p:ext uri="{BB962C8B-B14F-4D97-AF65-F5344CB8AC3E}">
        <p14:creationId xmlns:p14="http://schemas.microsoft.com/office/powerpoint/2010/main" val="557782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a:t>Hypertonic</a:t>
            </a:r>
          </a:p>
        </p:txBody>
      </p:sp>
      <p:sp>
        <p:nvSpPr>
          <p:cNvPr id="46083" name="Content Placeholder 2"/>
          <p:cNvSpPr>
            <a:spLocks noGrp="1"/>
          </p:cNvSpPr>
          <p:nvPr>
            <p:ph idx="1"/>
          </p:nvPr>
        </p:nvSpPr>
        <p:spPr/>
        <p:txBody>
          <a:bodyPr/>
          <a:lstStyle/>
          <a:p>
            <a:r>
              <a:rPr lang="en-US" altLang="en-US"/>
              <a:t>Hypertonic means there are MORE solutes and less water in a solution</a:t>
            </a:r>
          </a:p>
        </p:txBody>
      </p:sp>
      <p:grpSp>
        <p:nvGrpSpPr>
          <p:cNvPr id="46084" name="Group 102"/>
          <p:cNvGrpSpPr>
            <a:grpSpLocks/>
          </p:cNvGrpSpPr>
          <p:nvPr/>
        </p:nvGrpSpPr>
        <p:grpSpPr bwMode="auto">
          <a:xfrm>
            <a:off x="1274763" y="2714625"/>
            <a:ext cx="9290050" cy="3863975"/>
            <a:chOff x="1274465" y="2713996"/>
            <a:chExt cx="9291119" cy="3864623"/>
          </a:xfrm>
        </p:grpSpPr>
        <p:grpSp>
          <p:nvGrpSpPr>
            <p:cNvPr id="46085" name="Group 274"/>
            <p:cNvGrpSpPr>
              <a:grpSpLocks/>
            </p:cNvGrpSpPr>
            <p:nvPr/>
          </p:nvGrpSpPr>
          <p:grpSpPr bwMode="auto">
            <a:xfrm rot="-3199268">
              <a:off x="1241128" y="5695939"/>
              <a:ext cx="360362" cy="293687"/>
              <a:chOff x="1676400" y="1524000"/>
              <a:chExt cx="359484" cy="294042"/>
            </a:xfrm>
          </p:grpSpPr>
          <p:sp>
            <p:nvSpPr>
              <p:cNvPr id="5" name="Oval 4"/>
              <p:cNvSpPr/>
              <p:nvPr/>
            </p:nvSpPr>
            <p:spPr>
              <a:xfrm>
                <a:off x="1734885" y="1513425"/>
                <a:ext cx="228081" cy="22890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1672651" y="1594795"/>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6"/>
              <p:cNvSpPr/>
              <p:nvPr/>
            </p:nvSpPr>
            <p:spPr>
              <a:xfrm>
                <a:off x="1880238" y="1661618"/>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86" name="Group 274"/>
            <p:cNvGrpSpPr>
              <a:grpSpLocks/>
            </p:cNvGrpSpPr>
            <p:nvPr/>
          </p:nvGrpSpPr>
          <p:grpSpPr bwMode="auto">
            <a:xfrm rot="-3199268">
              <a:off x="2015349" y="3533528"/>
              <a:ext cx="360362" cy="293687"/>
              <a:chOff x="1676400" y="1524000"/>
              <a:chExt cx="359484" cy="294042"/>
            </a:xfrm>
          </p:grpSpPr>
          <p:sp>
            <p:nvSpPr>
              <p:cNvPr id="9" name="Oval 8"/>
              <p:cNvSpPr/>
              <p:nvPr/>
            </p:nvSpPr>
            <p:spPr>
              <a:xfrm>
                <a:off x="1741650" y="1517005"/>
                <a:ext cx="228081" cy="22890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1673091" y="1595176"/>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Oval 10"/>
              <p:cNvSpPr/>
              <p:nvPr/>
            </p:nvSpPr>
            <p:spPr>
              <a:xfrm>
                <a:off x="1880678" y="1661998"/>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87" name="Group 274"/>
            <p:cNvGrpSpPr>
              <a:grpSpLocks/>
            </p:cNvGrpSpPr>
            <p:nvPr/>
          </p:nvGrpSpPr>
          <p:grpSpPr bwMode="auto">
            <a:xfrm rot="-10332871">
              <a:off x="7503498" y="5587823"/>
              <a:ext cx="360362" cy="293687"/>
              <a:chOff x="1676400" y="1524000"/>
              <a:chExt cx="359484" cy="294042"/>
            </a:xfrm>
          </p:grpSpPr>
          <p:sp>
            <p:nvSpPr>
              <p:cNvPr id="13" name="Oval 12"/>
              <p:cNvSpPr/>
              <p:nvPr/>
            </p:nvSpPr>
            <p:spPr>
              <a:xfrm>
                <a:off x="1742863" y="1517095"/>
                <a:ext cx="228069" cy="22891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671820" y="1587863"/>
                <a:ext cx="152046"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1880134" y="1661962"/>
                <a:ext cx="152046"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88" name="Group 274"/>
            <p:cNvGrpSpPr>
              <a:grpSpLocks/>
            </p:cNvGrpSpPr>
            <p:nvPr/>
          </p:nvGrpSpPr>
          <p:grpSpPr bwMode="auto">
            <a:xfrm rot="-3199268">
              <a:off x="9265414" y="3870222"/>
              <a:ext cx="360362" cy="293687"/>
              <a:chOff x="1676400" y="1524000"/>
              <a:chExt cx="359484" cy="294042"/>
            </a:xfrm>
          </p:grpSpPr>
          <p:sp>
            <p:nvSpPr>
              <p:cNvPr id="17" name="Oval 16"/>
              <p:cNvSpPr/>
              <p:nvPr/>
            </p:nvSpPr>
            <p:spPr>
              <a:xfrm>
                <a:off x="1739406" y="1513837"/>
                <a:ext cx="228081" cy="22890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Oval 17"/>
              <p:cNvSpPr/>
              <p:nvPr/>
            </p:nvSpPr>
            <p:spPr>
              <a:xfrm>
                <a:off x="1671496" y="1587558"/>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Oval 18"/>
              <p:cNvSpPr/>
              <p:nvPr/>
            </p:nvSpPr>
            <p:spPr>
              <a:xfrm>
                <a:off x="1879083" y="1654381"/>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89" name="Group 274"/>
            <p:cNvGrpSpPr>
              <a:grpSpLocks/>
            </p:cNvGrpSpPr>
            <p:nvPr/>
          </p:nvGrpSpPr>
          <p:grpSpPr bwMode="auto">
            <a:xfrm rot="2053605">
              <a:off x="6968817" y="3530411"/>
              <a:ext cx="360362" cy="293687"/>
              <a:chOff x="1676400" y="1524000"/>
              <a:chExt cx="359484" cy="294042"/>
            </a:xfrm>
          </p:grpSpPr>
          <p:sp>
            <p:nvSpPr>
              <p:cNvPr id="21" name="Oval 20"/>
              <p:cNvSpPr/>
              <p:nvPr/>
            </p:nvSpPr>
            <p:spPr>
              <a:xfrm>
                <a:off x="1740989" y="1509885"/>
                <a:ext cx="228069" cy="22891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 name="Oval 21"/>
              <p:cNvSpPr/>
              <p:nvPr/>
            </p:nvSpPr>
            <p:spPr>
              <a:xfrm>
                <a:off x="1671299" y="1586969"/>
                <a:ext cx="152046"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 name="Oval 22"/>
              <p:cNvSpPr/>
              <p:nvPr/>
            </p:nvSpPr>
            <p:spPr>
              <a:xfrm>
                <a:off x="1879711" y="1654235"/>
                <a:ext cx="152046"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90" name="Group 274"/>
            <p:cNvGrpSpPr>
              <a:grpSpLocks/>
            </p:cNvGrpSpPr>
            <p:nvPr/>
          </p:nvGrpSpPr>
          <p:grpSpPr bwMode="auto">
            <a:xfrm rot="2893112">
              <a:off x="3623730" y="3597541"/>
              <a:ext cx="360362" cy="293687"/>
              <a:chOff x="1676400" y="1524000"/>
              <a:chExt cx="359484" cy="294042"/>
            </a:xfrm>
          </p:grpSpPr>
          <p:sp>
            <p:nvSpPr>
              <p:cNvPr id="25" name="Oval 24"/>
              <p:cNvSpPr/>
              <p:nvPr/>
            </p:nvSpPr>
            <p:spPr>
              <a:xfrm>
                <a:off x="1735517" y="1510793"/>
                <a:ext cx="228081" cy="23049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 name="Oval 25"/>
              <p:cNvSpPr/>
              <p:nvPr/>
            </p:nvSpPr>
            <p:spPr>
              <a:xfrm>
                <a:off x="1666360" y="1588997"/>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 name="Oval 26"/>
              <p:cNvSpPr/>
              <p:nvPr/>
            </p:nvSpPr>
            <p:spPr>
              <a:xfrm>
                <a:off x="1873095" y="1655010"/>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91" name="Group 274"/>
            <p:cNvGrpSpPr>
              <a:grpSpLocks/>
            </p:cNvGrpSpPr>
            <p:nvPr/>
          </p:nvGrpSpPr>
          <p:grpSpPr bwMode="auto">
            <a:xfrm rot="-9656645">
              <a:off x="4564557" y="6284932"/>
              <a:ext cx="360362" cy="293687"/>
              <a:chOff x="1676400" y="1524000"/>
              <a:chExt cx="359484" cy="294042"/>
            </a:xfrm>
          </p:grpSpPr>
          <p:sp>
            <p:nvSpPr>
              <p:cNvPr id="29" name="Oval 28"/>
              <p:cNvSpPr/>
              <p:nvPr/>
            </p:nvSpPr>
            <p:spPr>
              <a:xfrm>
                <a:off x="1742800" y="1515191"/>
                <a:ext cx="228069" cy="23050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 name="Oval 29"/>
              <p:cNvSpPr/>
              <p:nvPr/>
            </p:nvSpPr>
            <p:spPr>
              <a:xfrm>
                <a:off x="1670236" y="1588270"/>
                <a:ext cx="152046"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 name="Oval 30"/>
              <p:cNvSpPr/>
              <p:nvPr/>
            </p:nvSpPr>
            <p:spPr>
              <a:xfrm>
                <a:off x="1879852" y="1661641"/>
                <a:ext cx="153630" cy="15261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92" name="Group 274"/>
            <p:cNvGrpSpPr>
              <a:grpSpLocks/>
            </p:cNvGrpSpPr>
            <p:nvPr/>
          </p:nvGrpSpPr>
          <p:grpSpPr bwMode="auto">
            <a:xfrm rot="4523419">
              <a:off x="4655562" y="4549126"/>
              <a:ext cx="360362" cy="293687"/>
              <a:chOff x="1676400" y="1524000"/>
              <a:chExt cx="359484" cy="294042"/>
            </a:xfrm>
          </p:grpSpPr>
          <p:sp>
            <p:nvSpPr>
              <p:cNvPr id="33" name="Oval 32"/>
              <p:cNvSpPr/>
              <p:nvPr/>
            </p:nvSpPr>
            <p:spPr>
              <a:xfrm>
                <a:off x="1740947" y="1508945"/>
                <a:ext cx="229665" cy="22890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 name="Oval 33"/>
              <p:cNvSpPr/>
              <p:nvPr/>
            </p:nvSpPr>
            <p:spPr>
              <a:xfrm>
                <a:off x="1673247" y="1594799"/>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Oval 34"/>
              <p:cNvSpPr/>
              <p:nvPr/>
            </p:nvSpPr>
            <p:spPr>
              <a:xfrm>
                <a:off x="1880493" y="1653943"/>
                <a:ext cx="152054" cy="15260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6093" name="Group 258"/>
            <p:cNvGrpSpPr>
              <a:grpSpLocks/>
            </p:cNvGrpSpPr>
            <p:nvPr/>
          </p:nvGrpSpPr>
          <p:grpSpPr bwMode="auto">
            <a:xfrm rot="6502052">
              <a:off x="6582929" y="4135771"/>
              <a:ext cx="314325" cy="512762"/>
              <a:chOff x="990600" y="2286000"/>
              <a:chExt cx="457200" cy="762000"/>
            </a:xfrm>
          </p:grpSpPr>
          <p:sp>
            <p:nvSpPr>
              <p:cNvPr id="37" name="Hexagon 36"/>
              <p:cNvSpPr/>
              <p:nvPr/>
            </p:nvSpPr>
            <p:spPr>
              <a:xfrm rot="1636838">
                <a:off x="981427" y="2589201"/>
                <a:ext cx="457277" cy="457725"/>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Straight Connector 37"/>
              <p:cNvCxnSpPr>
                <a:stCxn id="37" idx="2"/>
              </p:cNvCxnSpPr>
              <p:nvPr/>
            </p:nvCxnSpPr>
            <p:spPr>
              <a:xfrm flipH="1" flipV="1">
                <a:off x="1218494" y="2285297"/>
                <a:ext cx="2309" cy="2784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4" name="Group 258"/>
            <p:cNvGrpSpPr>
              <a:grpSpLocks/>
            </p:cNvGrpSpPr>
            <p:nvPr/>
          </p:nvGrpSpPr>
          <p:grpSpPr bwMode="auto">
            <a:xfrm>
              <a:off x="3304246" y="2990731"/>
              <a:ext cx="314325" cy="512762"/>
              <a:chOff x="990600" y="2286000"/>
              <a:chExt cx="457200" cy="762000"/>
            </a:xfrm>
          </p:grpSpPr>
          <p:sp>
            <p:nvSpPr>
              <p:cNvPr id="40" name="Hexagon 39"/>
              <p:cNvSpPr/>
              <p:nvPr/>
            </p:nvSpPr>
            <p:spPr>
              <a:xfrm rot="1636838">
                <a:off x="989550" y="2589691"/>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1" name="Straight Connector 40"/>
              <p:cNvCxnSpPr>
                <a:stCxn id="40" idx="2"/>
              </p:cNvCxnSpPr>
              <p:nvPr/>
            </p:nvCxnSpPr>
            <p:spPr>
              <a:xfrm flipH="1" flipV="1">
                <a:off x="1218175" y="2285310"/>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5" name="Group 258"/>
            <p:cNvGrpSpPr>
              <a:grpSpLocks/>
            </p:cNvGrpSpPr>
            <p:nvPr/>
          </p:nvGrpSpPr>
          <p:grpSpPr bwMode="auto">
            <a:xfrm>
              <a:off x="3484547" y="5835357"/>
              <a:ext cx="314325" cy="512762"/>
              <a:chOff x="990600" y="2286000"/>
              <a:chExt cx="457200" cy="762000"/>
            </a:xfrm>
          </p:grpSpPr>
          <p:sp>
            <p:nvSpPr>
              <p:cNvPr id="43" name="Hexagon 42"/>
              <p:cNvSpPr/>
              <p:nvPr/>
            </p:nvSpPr>
            <p:spPr>
              <a:xfrm rot="1636838">
                <a:off x="990559" y="2590658"/>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4" name="Straight Connector 43"/>
              <p:cNvCxnSpPr>
                <a:stCxn id="43" idx="2"/>
              </p:cNvCxnSpPr>
              <p:nvPr/>
            </p:nvCxnSpPr>
            <p:spPr>
              <a:xfrm flipH="1" flipV="1">
                <a:off x="1219185" y="2286278"/>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6" name="Group 258"/>
            <p:cNvGrpSpPr>
              <a:grpSpLocks/>
            </p:cNvGrpSpPr>
            <p:nvPr/>
          </p:nvGrpSpPr>
          <p:grpSpPr bwMode="auto">
            <a:xfrm rot="-6281020">
              <a:off x="2606828" y="4842172"/>
              <a:ext cx="314325" cy="512762"/>
              <a:chOff x="990600" y="2286000"/>
              <a:chExt cx="457200" cy="762000"/>
            </a:xfrm>
          </p:grpSpPr>
          <p:sp>
            <p:nvSpPr>
              <p:cNvPr id="46" name="Hexagon 45"/>
              <p:cNvSpPr/>
              <p:nvPr/>
            </p:nvSpPr>
            <p:spPr>
              <a:xfrm rot="1636838">
                <a:off x="1001456" y="2589718"/>
                <a:ext cx="459586" cy="457725"/>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7" name="Straight Connector 46"/>
              <p:cNvCxnSpPr>
                <a:stCxn id="46" idx="2"/>
              </p:cNvCxnSpPr>
              <p:nvPr/>
            </p:nvCxnSpPr>
            <p:spPr>
              <a:xfrm flipH="1" flipV="1">
                <a:off x="1230515" y="2286798"/>
                <a:ext cx="2310" cy="2784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7" name="Group 258"/>
            <p:cNvGrpSpPr>
              <a:grpSpLocks/>
            </p:cNvGrpSpPr>
            <p:nvPr/>
          </p:nvGrpSpPr>
          <p:grpSpPr bwMode="auto">
            <a:xfrm>
              <a:off x="10251259" y="3025285"/>
              <a:ext cx="314325" cy="512762"/>
              <a:chOff x="990600" y="2286000"/>
              <a:chExt cx="457200" cy="762000"/>
            </a:xfrm>
          </p:grpSpPr>
          <p:sp>
            <p:nvSpPr>
              <p:cNvPr id="49" name="Hexagon 48"/>
              <p:cNvSpPr/>
              <p:nvPr/>
            </p:nvSpPr>
            <p:spPr>
              <a:xfrm rot="1636838">
                <a:off x="990548" y="2590251"/>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0" name="Straight Connector 49"/>
              <p:cNvCxnSpPr>
                <a:stCxn id="49" idx="2"/>
              </p:cNvCxnSpPr>
              <p:nvPr/>
            </p:nvCxnSpPr>
            <p:spPr>
              <a:xfrm flipH="1" flipV="1">
                <a:off x="1219173" y="2285871"/>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8" name="Group 258"/>
            <p:cNvGrpSpPr>
              <a:grpSpLocks/>
            </p:cNvGrpSpPr>
            <p:nvPr/>
          </p:nvGrpSpPr>
          <p:grpSpPr bwMode="auto">
            <a:xfrm>
              <a:off x="9042187" y="5535168"/>
              <a:ext cx="314325" cy="512762"/>
              <a:chOff x="990600" y="2286000"/>
              <a:chExt cx="457200" cy="762000"/>
            </a:xfrm>
          </p:grpSpPr>
          <p:sp>
            <p:nvSpPr>
              <p:cNvPr id="52" name="Hexagon 51"/>
              <p:cNvSpPr/>
              <p:nvPr/>
            </p:nvSpPr>
            <p:spPr>
              <a:xfrm rot="1636838">
                <a:off x="989468" y="2590808"/>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3" name="Straight Connector 52"/>
              <p:cNvCxnSpPr>
                <a:stCxn id="52" idx="2"/>
              </p:cNvCxnSpPr>
              <p:nvPr/>
            </p:nvCxnSpPr>
            <p:spPr>
              <a:xfrm flipH="1" flipV="1">
                <a:off x="1218094" y="2286430"/>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099" name="Group 258"/>
            <p:cNvGrpSpPr>
              <a:grpSpLocks/>
            </p:cNvGrpSpPr>
            <p:nvPr/>
          </p:nvGrpSpPr>
          <p:grpSpPr bwMode="auto">
            <a:xfrm>
              <a:off x="5910916" y="5076613"/>
              <a:ext cx="314325" cy="512762"/>
              <a:chOff x="990600" y="2286000"/>
              <a:chExt cx="457200" cy="762000"/>
            </a:xfrm>
          </p:grpSpPr>
          <p:sp>
            <p:nvSpPr>
              <p:cNvPr id="55" name="Hexagon 54"/>
              <p:cNvSpPr/>
              <p:nvPr/>
            </p:nvSpPr>
            <p:spPr>
              <a:xfrm rot="1636838">
                <a:off x="989992" y="2590349"/>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6" name="Straight Connector 55"/>
              <p:cNvCxnSpPr>
                <a:stCxn id="55" idx="2"/>
              </p:cNvCxnSpPr>
              <p:nvPr/>
            </p:nvCxnSpPr>
            <p:spPr>
              <a:xfrm flipH="1" flipV="1">
                <a:off x="1218617" y="2285969"/>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0" name="Group 258"/>
            <p:cNvGrpSpPr>
              <a:grpSpLocks/>
            </p:cNvGrpSpPr>
            <p:nvPr/>
          </p:nvGrpSpPr>
          <p:grpSpPr bwMode="auto">
            <a:xfrm rot="1831923">
              <a:off x="1342829" y="4643438"/>
              <a:ext cx="314325" cy="512762"/>
              <a:chOff x="990600" y="2286000"/>
              <a:chExt cx="457200" cy="762000"/>
            </a:xfrm>
          </p:grpSpPr>
          <p:sp>
            <p:nvSpPr>
              <p:cNvPr id="58" name="Hexagon 57"/>
              <p:cNvSpPr/>
              <p:nvPr/>
            </p:nvSpPr>
            <p:spPr>
              <a:xfrm rot="1636838">
                <a:off x="989756" y="2590201"/>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9" name="Straight Connector 58"/>
              <p:cNvCxnSpPr>
                <a:stCxn id="58" idx="2"/>
              </p:cNvCxnSpPr>
              <p:nvPr/>
            </p:nvCxnSpPr>
            <p:spPr>
              <a:xfrm flipH="1" flipV="1">
                <a:off x="1212035" y="2283046"/>
                <a:ext cx="2309"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1" name="Group 258"/>
            <p:cNvGrpSpPr>
              <a:grpSpLocks/>
            </p:cNvGrpSpPr>
            <p:nvPr/>
          </p:nvGrpSpPr>
          <p:grpSpPr bwMode="auto">
            <a:xfrm>
              <a:off x="6836053" y="2713996"/>
              <a:ext cx="314325" cy="512762"/>
              <a:chOff x="990600" y="2286000"/>
              <a:chExt cx="457200" cy="762000"/>
            </a:xfrm>
          </p:grpSpPr>
          <p:sp>
            <p:nvSpPr>
              <p:cNvPr id="61" name="Hexagon 60"/>
              <p:cNvSpPr/>
              <p:nvPr/>
            </p:nvSpPr>
            <p:spPr>
              <a:xfrm rot="1636838">
                <a:off x="990693" y="2590380"/>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2" name="Straight Connector 61"/>
              <p:cNvCxnSpPr>
                <a:stCxn id="61" idx="2"/>
              </p:cNvCxnSpPr>
              <p:nvPr/>
            </p:nvCxnSpPr>
            <p:spPr>
              <a:xfrm flipH="1" flipV="1">
                <a:off x="1219320" y="2286000"/>
                <a:ext cx="2309"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2" name="Group 258"/>
            <p:cNvGrpSpPr>
              <a:grpSpLocks/>
            </p:cNvGrpSpPr>
            <p:nvPr/>
          </p:nvGrpSpPr>
          <p:grpSpPr bwMode="auto">
            <a:xfrm rot="-2029557">
              <a:off x="9144137" y="4520683"/>
              <a:ext cx="314325" cy="512762"/>
              <a:chOff x="990600" y="2286000"/>
              <a:chExt cx="457200" cy="762000"/>
            </a:xfrm>
          </p:grpSpPr>
          <p:sp>
            <p:nvSpPr>
              <p:cNvPr id="64" name="Hexagon 63"/>
              <p:cNvSpPr/>
              <p:nvPr/>
            </p:nvSpPr>
            <p:spPr>
              <a:xfrm rot="1636838">
                <a:off x="984873" y="2583758"/>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5" name="Straight Connector 64"/>
              <p:cNvCxnSpPr>
                <a:stCxn id="64" idx="2"/>
              </p:cNvCxnSpPr>
              <p:nvPr/>
            </p:nvCxnSpPr>
            <p:spPr>
              <a:xfrm flipH="1" flipV="1">
                <a:off x="1216150" y="2275543"/>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3" name="Group 258"/>
            <p:cNvGrpSpPr>
              <a:grpSpLocks/>
            </p:cNvGrpSpPr>
            <p:nvPr/>
          </p:nvGrpSpPr>
          <p:grpSpPr bwMode="auto">
            <a:xfrm rot="8296687">
              <a:off x="2297719" y="4116456"/>
              <a:ext cx="314325" cy="512762"/>
              <a:chOff x="990600" y="2286000"/>
              <a:chExt cx="457200" cy="762000"/>
            </a:xfrm>
          </p:grpSpPr>
          <p:sp>
            <p:nvSpPr>
              <p:cNvPr id="67" name="Hexagon 66"/>
              <p:cNvSpPr/>
              <p:nvPr/>
            </p:nvSpPr>
            <p:spPr>
              <a:xfrm rot="1636838">
                <a:off x="995564" y="2593667"/>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8" name="Straight Connector 67"/>
              <p:cNvCxnSpPr>
                <a:stCxn id="67" idx="2"/>
              </p:cNvCxnSpPr>
              <p:nvPr/>
            </p:nvCxnSpPr>
            <p:spPr>
              <a:xfrm flipH="1" flipV="1">
                <a:off x="1239450" y="2290478"/>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4" name="Group 258"/>
            <p:cNvGrpSpPr>
              <a:grpSpLocks/>
            </p:cNvGrpSpPr>
            <p:nvPr/>
          </p:nvGrpSpPr>
          <p:grpSpPr bwMode="auto">
            <a:xfrm rot="4266748">
              <a:off x="4969358" y="3109788"/>
              <a:ext cx="314325" cy="512762"/>
              <a:chOff x="990600" y="2286000"/>
              <a:chExt cx="457200" cy="762000"/>
            </a:xfrm>
          </p:grpSpPr>
          <p:sp>
            <p:nvSpPr>
              <p:cNvPr id="70" name="Hexagon 69"/>
              <p:cNvSpPr/>
              <p:nvPr/>
            </p:nvSpPr>
            <p:spPr>
              <a:xfrm rot="1636838">
                <a:off x="990604" y="2578328"/>
                <a:ext cx="457277" cy="457725"/>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1" name="Straight Connector 70"/>
              <p:cNvCxnSpPr>
                <a:stCxn id="70" idx="2"/>
              </p:cNvCxnSpPr>
              <p:nvPr/>
            </p:nvCxnSpPr>
            <p:spPr>
              <a:xfrm flipH="1" flipV="1">
                <a:off x="1217120" y="2273647"/>
                <a:ext cx="2309" cy="2784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5" name="Group 258"/>
            <p:cNvGrpSpPr>
              <a:grpSpLocks/>
            </p:cNvGrpSpPr>
            <p:nvPr/>
          </p:nvGrpSpPr>
          <p:grpSpPr bwMode="auto">
            <a:xfrm>
              <a:off x="8305800" y="2947151"/>
              <a:ext cx="314325" cy="512762"/>
              <a:chOff x="990600" y="2286000"/>
              <a:chExt cx="457200" cy="762000"/>
            </a:xfrm>
          </p:grpSpPr>
          <p:sp>
            <p:nvSpPr>
              <p:cNvPr id="73" name="Hexagon 72"/>
              <p:cNvSpPr/>
              <p:nvPr/>
            </p:nvSpPr>
            <p:spPr>
              <a:xfrm rot="1636838">
                <a:off x="991343" y="2590746"/>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4" name="Straight Connector 73"/>
              <p:cNvCxnSpPr>
                <a:stCxn id="73" idx="2"/>
              </p:cNvCxnSpPr>
              <p:nvPr/>
            </p:nvCxnSpPr>
            <p:spPr>
              <a:xfrm flipH="1" flipV="1">
                <a:off x="1219970" y="2286367"/>
                <a:ext cx="2309"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6" name="Group 258"/>
            <p:cNvGrpSpPr>
              <a:grpSpLocks/>
            </p:cNvGrpSpPr>
            <p:nvPr/>
          </p:nvGrpSpPr>
          <p:grpSpPr bwMode="auto">
            <a:xfrm rot="10253555">
              <a:off x="1568016" y="3583360"/>
              <a:ext cx="314325" cy="512762"/>
              <a:chOff x="990600" y="2286000"/>
              <a:chExt cx="457200" cy="762000"/>
            </a:xfrm>
          </p:grpSpPr>
          <p:sp>
            <p:nvSpPr>
              <p:cNvPr id="76" name="Hexagon 75"/>
              <p:cNvSpPr/>
              <p:nvPr/>
            </p:nvSpPr>
            <p:spPr>
              <a:xfrm rot="1636838">
                <a:off x="989977" y="2610035"/>
                <a:ext cx="457252" cy="44595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7" name="Straight Connector 76"/>
              <p:cNvCxnSpPr>
                <a:stCxn id="76" idx="2"/>
              </p:cNvCxnSpPr>
              <p:nvPr/>
            </p:nvCxnSpPr>
            <p:spPr>
              <a:xfrm flipH="1" flipV="1">
                <a:off x="1232932" y="2305611"/>
                <a:ext cx="2309" cy="27606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7" name="Group 258"/>
            <p:cNvGrpSpPr>
              <a:grpSpLocks/>
            </p:cNvGrpSpPr>
            <p:nvPr/>
          </p:nvGrpSpPr>
          <p:grpSpPr bwMode="auto">
            <a:xfrm rot="-1714553">
              <a:off x="3411544" y="4080933"/>
              <a:ext cx="314325" cy="512762"/>
              <a:chOff x="990600" y="2286000"/>
              <a:chExt cx="457200" cy="762000"/>
            </a:xfrm>
          </p:grpSpPr>
          <p:sp>
            <p:nvSpPr>
              <p:cNvPr id="79" name="Hexagon 78"/>
              <p:cNvSpPr/>
              <p:nvPr/>
            </p:nvSpPr>
            <p:spPr>
              <a:xfrm rot="1636838">
                <a:off x="981684" y="2583233"/>
                <a:ext cx="459561"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0" name="Straight Connector 79"/>
              <p:cNvCxnSpPr>
                <a:stCxn id="79" idx="2"/>
              </p:cNvCxnSpPr>
              <p:nvPr/>
            </p:nvCxnSpPr>
            <p:spPr>
              <a:xfrm flipH="1" flipV="1">
                <a:off x="1212655" y="2273862"/>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8" name="Group 258"/>
            <p:cNvGrpSpPr>
              <a:grpSpLocks/>
            </p:cNvGrpSpPr>
            <p:nvPr/>
          </p:nvGrpSpPr>
          <p:grpSpPr bwMode="auto">
            <a:xfrm>
              <a:off x="4808441" y="5199927"/>
              <a:ext cx="314325" cy="512762"/>
              <a:chOff x="990600" y="2286000"/>
              <a:chExt cx="457200" cy="762000"/>
            </a:xfrm>
          </p:grpSpPr>
          <p:sp>
            <p:nvSpPr>
              <p:cNvPr id="82" name="Hexagon 81"/>
              <p:cNvSpPr/>
              <p:nvPr/>
            </p:nvSpPr>
            <p:spPr>
              <a:xfrm rot="1636838">
                <a:off x="990900" y="2591140"/>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3" name="Straight Connector 82"/>
              <p:cNvCxnSpPr>
                <a:stCxn id="82" idx="2"/>
              </p:cNvCxnSpPr>
              <p:nvPr/>
            </p:nvCxnSpPr>
            <p:spPr>
              <a:xfrm flipH="1" flipV="1">
                <a:off x="1219525" y="2286760"/>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09" name="Group 258"/>
            <p:cNvGrpSpPr>
              <a:grpSpLocks/>
            </p:cNvGrpSpPr>
            <p:nvPr/>
          </p:nvGrpSpPr>
          <p:grpSpPr bwMode="auto">
            <a:xfrm rot="-9342467">
              <a:off x="5139261" y="4229099"/>
              <a:ext cx="314325" cy="512762"/>
              <a:chOff x="990600" y="2286000"/>
              <a:chExt cx="457200" cy="762000"/>
            </a:xfrm>
          </p:grpSpPr>
          <p:sp>
            <p:nvSpPr>
              <p:cNvPr id="85" name="Hexagon 84"/>
              <p:cNvSpPr/>
              <p:nvPr/>
            </p:nvSpPr>
            <p:spPr>
              <a:xfrm rot="1636838">
                <a:off x="996307" y="2587462"/>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6" name="Straight Connector 85"/>
              <p:cNvCxnSpPr>
                <a:stCxn id="85" idx="2"/>
              </p:cNvCxnSpPr>
              <p:nvPr/>
            </p:nvCxnSpPr>
            <p:spPr>
              <a:xfrm flipH="1" flipV="1">
                <a:off x="1238290" y="2276944"/>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10" name="Group 258"/>
            <p:cNvGrpSpPr>
              <a:grpSpLocks/>
            </p:cNvGrpSpPr>
            <p:nvPr/>
          </p:nvGrpSpPr>
          <p:grpSpPr bwMode="auto">
            <a:xfrm rot="9450403">
              <a:off x="8168180" y="3847205"/>
              <a:ext cx="314325" cy="512762"/>
              <a:chOff x="990600" y="2286000"/>
              <a:chExt cx="457200" cy="762000"/>
            </a:xfrm>
          </p:grpSpPr>
          <p:sp>
            <p:nvSpPr>
              <p:cNvPr id="88" name="Hexagon 87"/>
              <p:cNvSpPr/>
              <p:nvPr/>
            </p:nvSpPr>
            <p:spPr>
              <a:xfrm rot="1636838">
                <a:off x="991598" y="2589707"/>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9" name="Straight Connector 88"/>
              <p:cNvCxnSpPr>
                <a:stCxn id="88" idx="2"/>
              </p:cNvCxnSpPr>
              <p:nvPr/>
            </p:nvCxnSpPr>
            <p:spPr>
              <a:xfrm flipH="1" flipV="1">
                <a:off x="1234726" y="2279937"/>
                <a:ext cx="2309"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11" name="Group 258"/>
            <p:cNvGrpSpPr>
              <a:grpSpLocks/>
            </p:cNvGrpSpPr>
            <p:nvPr/>
          </p:nvGrpSpPr>
          <p:grpSpPr bwMode="auto">
            <a:xfrm>
              <a:off x="2396566" y="5674161"/>
              <a:ext cx="314325" cy="512762"/>
              <a:chOff x="990600" y="2286000"/>
              <a:chExt cx="457200" cy="762000"/>
            </a:xfrm>
          </p:grpSpPr>
          <p:sp>
            <p:nvSpPr>
              <p:cNvPr id="91" name="Hexagon 90"/>
              <p:cNvSpPr/>
              <p:nvPr/>
            </p:nvSpPr>
            <p:spPr>
              <a:xfrm rot="1636838">
                <a:off x="991167" y="2589535"/>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2" name="Straight Connector 91"/>
              <p:cNvCxnSpPr>
                <a:stCxn id="91" idx="2"/>
              </p:cNvCxnSpPr>
              <p:nvPr/>
            </p:nvCxnSpPr>
            <p:spPr>
              <a:xfrm flipH="1" flipV="1">
                <a:off x="1219794" y="2285154"/>
                <a:ext cx="2309"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12" name="Group 258"/>
            <p:cNvGrpSpPr>
              <a:grpSpLocks/>
            </p:cNvGrpSpPr>
            <p:nvPr/>
          </p:nvGrpSpPr>
          <p:grpSpPr bwMode="auto">
            <a:xfrm>
              <a:off x="7625001" y="4545762"/>
              <a:ext cx="314325" cy="512762"/>
              <a:chOff x="990600" y="2286000"/>
              <a:chExt cx="457200" cy="762000"/>
            </a:xfrm>
          </p:grpSpPr>
          <p:sp>
            <p:nvSpPr>
              <p:cNvPr id="94" name="Hexagon 93"/>
              <p:cNvSpPr/>
              <p:nvPr/>
            </p:nvSpPr>
            <p:spPr>
              <a:xfrm rot="1636838">
                <a:off x="990884" y="2591147"/>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5" name="Straight Connector 94"/>
              <p:cNvCxnSpPr>
                <a:stCxn id="94" idx="2"/>
              </p:cNvCxnSpPr>
              <p:nvPr/>
            </p:nvCxnSpPr>
            <p:spPr>
              <a:xfrm flipH="1" flipV="1">
                <a:off x="1219509" y="2286767"/>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13" name="Group 258"/>
            <p:cNvGrpSpPr>
              <a:grpSpLocks/>
            </p:cNvGrpSpPr>
            <p:nvPr/>
          </p:nvGrpSpPr>
          <p:grpSpPr bwMode="auto">
            <a:xfrm rot="-4777936">
              <a:off x="5700043" y="5776861"/>
              <a:ext cx="314325" cy="512762"/>
              <a:chOff x="990600" y="2286000"/>
              <a:chExt cx="457200" cy="762000"/>
            </a:xfrm>
          </p:grpSpPr>
          <p:sp>
            <p:nvSpPr>
              <p:cNvPr id="97" name="Hexagon 96"/>
              <p:cNvSpPr/>
              <p:nvPr/>
            </p:nvSpPr>
            <p:spPr>
              <a:xfrm rot="1636838">
                <a:off x="1001092" y="2582522"/>
                <a:ext cx="445729" cy="457725"/>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8" name="Straight Connector 97"/>
              <p:cNvCxnSpPr>
                <a:stCxn id="97" idx="2"/>
              </p:cNvCxnSpPr>
              <p:nvPr/>
            </p:nvCxnSpPr>
            <p:spPr>
              <a:xfrm flipH="1" flipV="1">
                <a:off x="1209182" y="2281576"/>
                <a:ext cx="0" cy="27841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6114" name="Group 258"/>
            <p:cNvGrpSpPr>
              <a:grpSpLocks/>
            </p:cNvGrpSpPr>
            <p:nvPr/>
          </p:nvGrpSpPr>
          <p:grpSpPr bwMode="auto">
            <a:xfrm rot="2010065">
              <a:off x="5837687" y="3266533"/>
              <a:ext cx="314325" cy="512762"/>
              <a:chOff x="990600" y="2286000"/>
              <a:chExt cx="457200" cy="762000"/>
            </a:xfrm>
          </p:grpSpPr>
          <p:sp>
            <p:nvSpPr>
              <p:cNvPr id="100" name="Hexagon 99"/>
              <p:cNvSpPr/>
              <p:nvPr/>
            </p:nvSpPr>
            <p:spPr>
              <a:xfrm rot="1636838">
                <a:off x="986034" y="2589838"/>
                <a:ext cx="457252" cy="457749"/>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1" name="Straight Connector 100"/>
              <p:cNvCxnSpPr>
                <a:stCxn id="100" idx="2"/>
              </p:cNvCxnSpPr>
              <p:nvPr/>
            </p:nvCxnSpPr>
            <p:spPr>
              <a:xfrm flipH="1" flipV="1">
                <a:off x="1213806" y="2288813"/>
                <a:ext cx="2310" cy="2784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414585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Isotonic</a:t>
            </a:r>
          </a:p>
        </p:txBody>
      </p:sp>
      <p:sp>
        <p:nvSpPr>
          <p:cNvPr id="47107" name="Content Placeholder 2"/>
          <p:cNvSpPr>
            <a:spLocks noGrp="1"/>
          </p:cNvSpPr>
          <p:nvPr>
            <p:ph idx="1"/>
          </p:nvPr>
        </p:nvSpPr>
        <p:spPr/>
        <p:txBody>
          <a:bodyPr/>
          <a:lstStyle/>
          <a:p>
            <a:r>
              <a:rPr lang="en-US" altLang="en-US" dirty="0"/>
              <a:t>Isotonic means there are EQUAL amounts of solutes compared to water in a solution</a:t>
            </a:r>
          </a:p>
        </p:txBody>
      </p:sp>
      <p:grpSp>
        <p:nvGrpSpPr>
          <p:cNvPr id="47108" name="Group 161"/>
          <p:cNvGrpSpPr>
            <a:grpSpLocks/>
          </p:cNvGrpSpPr>
          <p:nvPr/>
        </p:nvGrpSpPr>
        <p:grpSpPr bwMode="auto">
          <a:xfrm>
            <a:off x="1000125" y="2698750"/>
            <a:ext cx="9564688" cy="4032250"/>
            <a:chOff x="1000473" y="2698355"/>
            <a:chExt cx="9565111" cy="4032589"/>
          </a:xfrm>
        </p:grpSpPr>
        <p:grpSp>
          <p:nvGrpSpPr>
            <p:cNvPr id="47109" name="Group 274"/>
            <p:cNvGrpSpPr>
              <a:grpSpLocks/>
            </p:cNvGrpSpPr>
            <p:nvPr/>
          </p:nvGrpSpPr>
          <p:grpSpPr bwMode="auto">
            <a:xfrm rot="-3199268">
              <a:off x="1241128" y="5680298"/>
              <a:ext cx="360362" cy="293687"/>
              <a:chOff x="1676400" y="1524000"/>
              <a:chExt cx="359484" cy="294042"/>
            </a:xfrm>
          </p:grpSpPr>
          <p:sp>
            <p:nvSpPr>
              <p:cNvPr id="5" name="Oval 4"/>
              <p:cNvSpPr/>
              <p:nvPr/>
            </p:nvSpPr>
            <p:spPr>
              <a:xfrm>
                <a:off x="1741814" y="151699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1673261" y="159516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6"/>
              <p:cNvSpPr/>
              <p:nvPr/>
            </p:nvSpPr>
            <p:spPr>
              <a:xfrm>
                <a:off x="1880830" y="166198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0" name="Group 274"/>
            <p:cNvGrpSpPr>
              <a:grpSpLocks/>
            </p:cNvGrpSpPr>
            <p:nvPr/>
          </p:nvGrpSpPr>
          <p:grpSpPr bwMode="auto">
            <a:xfrm rot="-3199268">
              <a:off x="2015349" y="3517887"/>
              <a:ext cx="360362" cy="293687"/>
              <a:chOff x="1676400" y="1524000"/>
              <a:chExt cx="359484" cy="294042"/>
            </a:xfrm>
          </p:grpSpPr>
          <p:sp>
            <p:nvSpPr>
              <p:cNvPr id="9" name="Oval 8"/>
              <p:cNvSpPr/>
              <p:nvPr/>
            </p:nvSpPr>
            <p:spPr>
              <a:xfrm>
                <a:off x="1738616" y="1510121"/>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1671334" y="1587336"/>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Oval 10"/>
              <p:cNvSpPr/>
              <p:nvPr/>
            </p:nvSpPr>
            <p:spPr>
              <a:xfrm>
                <a:off x="1878903" y="165415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1" name="Group 274"/>
            <p:cNvGrpSpPr>
              <a:grpSpLocks/>
            </p:cNvGrpSpPr>
            <p:nvPr/>
          </p:nvGrpSpPr>
          <p:grpSpPr bwMode="auto">
            <a:xfrm rot="-10332871">
              <a:off x="7971702" y="5985534"/>
              <a:ext cx="360362" cy="293687"/>
              <a:chOff x="1676400" y="1524000"/>
              <a:chExt cx="359484" cy="294042"/>
            </a:xfrm>
          </p:grpSpPr>
          <p:sp>
            <p:nvSpPr>
              <p:cNvPr id="13" name="Oval 12"/>
              <p:cNvSpPr/>
              <p:nvPr/>
            </p:nvSpPr>
            <p:spPr>
              <a:xfrm>
                <a:off x="1742652" y="1517966"/>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672473" y="159502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1879914" y="166282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2" name="Group 274"/>
            <p:cNvGrpSpPr>
              <a:grpSpLocks/>
            </p:cNvGrpSpPr>
            <p:nvPr/>
          </p:nvGrpSpPr>
          <p:grpSpPr bwMode="auto">
            <a:xfrm rot="-3199268">
              <a:off x="8512394" y="5082986"/>
              <a:ext cx="360362" cy="293687"/>
              <a:chOff x="1676400" y="1524000"/>
              <a:chExt cx="359484" cy="294042"/>
            </a:xfrm>
          </p:grpSpPr>
          <p:sp>
            <p:nvSpPr>
              <p:cNvPr id="17" name="Oval 16"/>
              <p:cNvSpPr/>
              <p:nvPr/>
            </p:nvSpPr>
            <p:spPr>
              <a:xfrm>
                <a:off x="1741409" y="151705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Oval 17"/>
              <p:cNvSpPr/>
              <p:nvPr/>
            </p:nvSpPr>
            <p:spPr>
              <a:xfrm>
                <a:off x="1672857" y="159522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Oval 18"/>
              <p:cNvSpPr/>
              <p:nvPr/>
            </p:nvSpPr>
            <p:spPr>
              <a:xfrm>
                <a:off x="1880426" y="166204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3" name="Group 274"/>
            <p:cNvGrpSpPr>
              <a:grpSpLocks/>
            </p:cNvGrpSpPr>
            <p:nvPr/>
          </p:nvGrpSpPr>
          <p:grpSpPr bwMode="auto">
            <a:xfrm rot="2053605">
              <a:off x="7522488" y="3459899"/>
              <a:ext cx="360362" cy="293687"/>
              <a:chOff x="1676400" y="1524000"/>
              <a:chExt cx="359484" cy="294042"/>
            </a:xfrm>
          </p:grpSpPr>
          <p:sp>
            <p:nvSpPr>
              <p:cNvPr id="21" name="Oval 20"/>
              <p:cNvSpPr/>
              <p:nvPr/>
            </p:nvSpPr>
            <p:spPr>
              <a:xfrm>
                <a:off x="1742918" y="1517259"/>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 name="Oval 21"/>
              <p:cNvSpPr/>
              <p:nvPr/>
            </p:nvSpPr>
            <p:spPr>
              <a:xfrm>
                <a:off x="1669723" y="159481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 name="Oval 22"/>
              <p:cNvSpPr/>
              <p:nvPr/>
            </p:nvSpPr>
            <p:spPr>
              <a:xfrm>
                <a:off x="1880321" y="1662490"/>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4" name="Group 274"/>
            <p:cNvGrpSpPr>
              <a:grpSpLocks/>
            </p:cNvGrpSpPr>
            <p:nvPr/>
          </p:nvGrpSpPr>
          <p:grpSpPr bwMode="auto">
            <a:xfrm rot="2893112">
              <a:off x="3830984" y="3229315"/>
              <a:ext cx="360362" cy="293687"/>
              <a:chOff x="1676400" y="1524000"/>
              <a:chExt cx="359484" cy="294042"/>
            </a:xfrm>
          </p:grpSpPr>
          <p:sp>
            <p:nvSpPr>
              <p:cNvPr id="25" name="Oval 24"/>
              <p:cNvSpPr/>
              <p:nvPr/>
            </p:nvSpPr>
            <p:spPr>
              <a:xfrm>
                <a:off x="1735827" y="1511327"/>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 name="Oval 25"/>
              <p:cNvSpPr/>
              <p:nvPr/>
            </p:nvSpPr>
            <p:spPr>
              <a:xfrm>
                <a:off x="1666148" y="158932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 name="Oval 26"/>
              <p:cNvSpPr/>
              <p:nvPr/>
            </p:nvSpPr>
            <p:spPr>
              <a:xfrm>
                <a:off x="1874048" y="165639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5" name="Group 274"/>
            <p:cNvGrpSpPr>
              <a:grpSpLocks/>
            </p:cNvGrpSpPr>
            <p:nvPr/>
          </p:nvGrpSpPr>
          <p:grpSpPr bwMode="auto">
            <a:xfrm rot="-9656645">
              <a:off x="4564557" y="6269291"/>
              <a:ext cx="360362" cy="293687"/>
              <a:chOff x="1676400" y="1524000"/>
              <a:chExt cx="359484" cy="294042"/>
            </a:xfrm>
          </p:grpSpPr>
          <p:sp>
            <p:nvSpPr>
              <p:cNvPr id="29" name="Oval 28"/>
              <p:cNvSpPr/>
              <p:nvPr/>
            </p:nvSpPr>
            <p:spPr>
              <a:xfrm>
                <a:off x="1742779" y="1517178"/>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0" name="Oval 29"/>
              <p:cNvSpPr/>
              <p:nvPr/>
            </p:nvSpPr>
            <p:spPr>
              <a:xfrm>
                <a:off x="1668832" y="1599234"/>
                <a:ext cx="152035" cy="15418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1" name="Oval 30"/>
              <p:cNvSpPr/>
              <p:nvPr/>
            </p:nvSpPr>
            <p:spPr>
              <a:xfrm>
                <a:off x="1875062" y="1658862"/>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6" name="Group 274"/>
            <p:cNvGrpSpPr>
              <a:grpSpLocks/>
            </p:cNvGrpSpPr>
            <p:nvPr/>
          </p:nvGrpSpPr>
          <p:grpSpPr bwMode="auto">
            <a:xfrm rot="4523419">
              <a:off x="4710022" y="3764819"/>
              <a:ext cx="360362" cy="293687"/>
              <a:chOff x="1676400" y="1524000"/>
              <a:chExt cx="359484" cy="294042"/>
            </a:xfrm>
          </p:grpSpPr>
          <p:sp>
            <p:nvSpPr>
              <p:cNvPr id="33" name="Oval 32"/>
              <p:cNvSpPr/>
              <p:nvPr/>
            </p:nvSpPr>
            <p:spPr>
              <a:xfrm>
                <a:off x="1742580" y="1509254"/>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 name="Oval 33"/>
              <p:cNvSpPr/>
              <p:nvPr/>
            </p:nvSpPr>
            <p:spPr>
              <a:xfrm>
                <a:off x="1673326" y="159490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5" name="Oval 34"/>
              <p:cNvSpPr/>
              <p:nvPr/>
            </p:nvSpPr>
            <p:spPr>
              <a:xfrm>
                <a:off x="1880555" y="165404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17" name="Group 258"/>
            <p:cNvGrpSpPr>
              <a:grpSpLocks/>
            </p:cNvGrpSpPr>
            <p:nvPr/>
          </p:nvGrpSpPr>
          <p:grpSpPr bwMode="auto">
            <a:xfrm rot="6502052">
              <a:off x="6582929" y="4120130"/>
              <a:ext cx="314325" cy="512762"/>
              <a:chOff x="990600" y="2286000"/>
              <a:chExt cx="457200" cy="762000"/>
            </a:xfrm>
          </p:grpSpPr>
          <p:sp>
            <p:nvSpPr>
              <p:cNvPr id="37" name="Hexagon 36"/>
              <p:cNvSpPr/>
              <p:nvPr/>
            </p:nvSpPr>
            <p:spPr>
              <a:xfrm rot="1636838">
                <a:off x="980771" y="2582860"/>
                <a:ext cx="457238" cy="46005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Straight Connector 37"/>
              <p:cNvCxnSpPr>
                <a:stCxn id="37" idx="2"/>
              </p:cNvCxnSpPr>
              <p:nvPr/>
            </p:nvCxnSpPr>
            <p:spPr>
              <a:xfrm flipH="1" flipV="1">
                <a:off x="1218177" y="2285008"/>
                <a:ext cx="2309" cy="2783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18" name="Group 258"/>
            <p:cNvGrpSpPr>
              <a:grpSpLocks/>
            </p:cNvGrpSpPr>
            <p:nvPr/>
          </p:nvGrpSpPr>
          <p:grpSpPr bwMode="auto">
            <a:xfrm>
              <a:off x="3304246" y="2975090"/>
              <a:ext cx="314325" cy="512762"/>
              <a:chOff x="990600" y="2286000"/>
              <a:chExt cx="457200" cy="762000"/>
            </a:xfrm>
          </p:grpSpPr>
          <p:sp>
            <p:nvSpPr>
              <p:cNvPr id="40" name="Hexagon 39"/>
              <p:cNvSpPr/>
              <p:nvPr/>
            </p:nvSpPr>
            <p:spPr>
              <a:xfrm rot="1636838">
                <a:off x="990297" y="2589631"/>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1" name="Straight Connector 40"/>
              <p:cNvCxnSpPr>
                <a:stCxn id="40" idx="2"/>
              </p:cNvCxnSpPr>
              <p:nvPr/>
            </p:nvCxnSpPr>
            <p:spPr>
              <a:xfrm flipH="1" flipV="1">
                <a:off x="1218907" y="2285276"/>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19" name="Group 258"/>
            <p:cNvGrpSpPr>
              <a:grpSpLocks/>
            </p:cNvGrpSpPr>
            <p:nvPr/>
          </p:nvGrpSpPr>
          <p:grpSpPr bwMode="auto">
            <a:xfrm>
              <a:off x="3484547" y="5819716"/>
              <a:ext cx="314325" cy="512762"/>
              <a:chOff x="990600" y="2286000"/>
              <a:chExt cx="457200" cy="762000"/>
            </a:xfrm>
          </p:grpSpPr>
          <p:sp>
            <p:nvSpPr>
              <p:cNvPr id="43" name="Hexagon 42"/>
              <p:cNvSpPr/>
              <p:nvPr/>
            </p:nvSpPr>
            <p:spPr>
              <a:xfrm rot="1636838">
                <a:off x="991289" y="2590245"/>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4" name="Straight Connector 43"/>
              <p:cNvCxnSpPr>
                <a:stCxn id="43" idx="2"/>
              </p:cNvCxnSpPr>
              <p:nvPr/>
            </p:nvCxnSpPr>
            <p:spPr>
              <a:xfrm flipH="1" flipV="1">
                <a:off x="1219899" y="2285890"/>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0" name="Group 258"/>
            <p:cNvGrpSpPr>
              <a:grpSpLocks/>
            </p:cNvGrpSpPr>
            <p:nvPr/>
          </p:nvGrpSpPr>
          <p:grpSpPr bwMode="auto">
            <a:xfrm rot="-6281020">
              <a:off x="2606828" y="4826531"/>
              <a:ext cx="314325" cy="512762"/>
              <a:chOff x="990600" y="2286000"/>
              <a:chExt cx="457200" cy="762000"/>
            </a:xfrm>
          </p:grpSpPr>
          <p:sp>
            <p:nvSpPr>
              <p:cNvPr id="46" name="Hexagon 45"/>
              <p:cNvSpPr/>
              <p:nvPr/>
            </p:nvSpPr>
            <p:spPr>
              <a:xfrm rot="1636838">
                <a:off x="997227" y="2579370"/>
                <a:ext cx="457238" cy="45769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7" name="Straight Connector 46"/>
              <p:cNvCxnSpPr>
                <a:stCxn id="46" idx="2"/>
              </p:cNvCxnSpPr>
              <p:nvPr/>
            </p:nvCxnSpPr>
            <p:spPr>
              <a:xfrm flipH="1" flipV="1">
                <a:off x="1237399" y="2279761"/>
                <a:ext cx="2310" cy="2783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1" name="Group 258"/>
            <p:cNvGrpSpPr>
              <a:grpSpLocks/>
            </p:cNvGrpSpPr>
            <p:nvPr/>
          </p:nvGrpSpPr>
          <p:grpSpPr bwMode="auto">
            <a:xfrm>
              <a:off x="10251259" y="3009644"/>
              <a:ext cx="314325" cy="512762"/>
              <a:chOff x="990600" y="2286000"/>
              <a:chExt cx="457200" cy="762000"/>
            </a:xfrm>
          </p:grpSpPr>
          <p:sp>
            <p:nvSpPr>
              <p:cNvPr id="49" name="Hexagon 48"/>
              <p:cNvSpPr/>
              <p:nvPr/>
            </p:nvSpPr>
            <p:spPr>
              <a:xfrm rot="1636838">
                <a:off x="990580" y="2590187"/>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0" name="Straight Connector 49"/>
              <p:cNvCxnSpPr>
                <a:stCxn id="49" idx="2"/>
              </p:cNvCxnSpPr>
              <p:nvPr/>
            </p:nvCxnSpPr>
            <p:spPr>
              <a:xfrm flipH="1" flipV="1">
                <a:off x="1219189" y="2285832"/>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2" name="Group 258"/>
            <p:cNvGrpSpPr>
              <a:grpSpLocks/>
            </p:cNvGrpSpPr>
            <p:nvPr/>
          </p:nvGrpSpPr>
          <p:grpSpPr bwMode="auto">
            <a:xfrm>
              <a:off x="9042187" y="5519527"/>
              <a:ext cx="314325" cy="512762"/>
              <a:chOff x="990600" y="2286000"/>
              <a:chExt cx="457200" cy="762000"/>
            </a:xfrm>
          </p:grpSpPr>
          <p:sp>
            <p:nvSpPr>
              <p:cNvPr id="52" name="Hexagon 51"/>
              <p:cNvSpPr/>
              <p:nvPr/>
            </p:nvSpPr>
            <p:spPr>
              <a:xfrm rot="1636838">
                <a:off x="989625" y="2590432"/>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3" name="Straight Connector 52"/>
              <p:cNvCxnSpPr>
                <a:stCxn id="52" idx="2"/>
              </p:cNvCxnSpPr>
              <p:nvPr/>
            </p:nvCxnSpPr>
            <p:spPr>
              <a:xfrm flipH="1" flipV="1">
                <a:off x="1218235" y="2286079"/>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3" name="Group 258"/>
            <p:cNvGrpSpPr>
              <a:grpSpLocks/>
            </p:cNvGrpSpPr>
            <p:nvPr/>
          </p:nvGrpSpPr>
          <p:grpSpPr bwMode="auto">
            <a:xfrm>
              <a:off x="5910916" y="5060972"/>
              <a:ext cx="314325" cy="512762"/>
              <a:chOff x="990600" y="2286000"/>
              <a:chExt cx="457200" cy="762000"/>
            </a:xfrm>
          </p:grpSpPr>
          <p:sp>
            <p:nvSpPr>
              <p:cNvPr id="55" name="Hexagon 54"/>
              <p:cNvSpPr/>
              <p:nvPr/>
            </p:nvSpPr>
            <p:spPr>
              <a:xfrm rot="1636838">
                <a:off x="990472" y="2590031"/>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6" name="Straight Connector 55"/>
              <p:cNvCxnSpPr>
                <a:stCxn id="55" idx="2"/>
              </p:cNvCxnSpPr>
              <p:nvPr/>
            </p:nvCxnSpPr>
            <p:spPr>
              <a:xfrm flipH="1" flipV="1">
                <a:off x="1219081" y="2285676"/>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4" name="Group 258"/>
            <p:cNvGrpSpPr>
              <a:grpSpLocks/>
            </p:cNvGrpSpPr>
            <p:nvPr/>
          </p:nvGrpSpPr>
          <p:grpSpPr bwMode="auto">
            <a:xfrm rot="1831923">
              <a:off x="1342829" y="4627797"/>
              <a:ext cx="314325" cy="512762"/>
              <a:chOff x="990600" y="2286000"/>
              <a:chExt cx="457200" cy="762000"/>
            </a:xfrm>
          </p:grpSpPr>
          <p:sp>
            <p:nvSpPr>
              <p:cNvPr id="58" name="Hexagon 57"/>
              <p:cNvSpPr/>
              <p:nvPr/>
            </p:nvSpPr>
            <p:spPr>
              <a:xfrm rot="1636838">
                <a:off x="990441" y="2589488"/>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9" name="Straight Connector 58"/>
              <p:cNvCxnSpPr>
                <a:stCxn id="58" idx="2"/>
              </p:cNvCxnSpPr>
              <p:nvPr/>
            </p:nvCxnSpPr>
            <p:spPr>
              <a:xfrm flipH="1" flipV="1">
                <a:off x="1213519" y="2279128"/>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5" name="Group 258"/>
            <p:cNvGrpSpPr>
              <a:grpSpLocks/>
            </p:cNvGrpSpPr>
            <p:nvPr/>
          </p:nvGrpSpPr>
          <p:grpSpPr bwMode="auto">
            <a:xfrm>
              <a:off x="6836053" y="2698355"/>
              <a:ext cx="314325" cy="512762"/>
              <a:chOff x="990600" y="2286000"/>
              <a:chExt cx="457200" cy="762000"/>
            </a:xfrm>
          </p:grpSpPr>
          <p:sp>
            <p:nvSpPr>
              <p:cNvPr id="61" name="Hexagon 60"/>
              <p:cNvSpPr/>
              <p:nvPr/>
            </p:nvSpPr>
            <p:spPr>
              <a:xfrm rot="1636838">
                <a:off x="991077" y="2590355"/>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2" name="Straight Connector 61"/>
              <p:cNvCxnSpPr>
                <a:stCxn id="61" idx="2"/>
              </p:cNvCxnSpPr>
              <p:nvPr/>
            </p:nvCxnSpPr>
            <p:spPr>
              <a:xfrm flipH="1" flipV="1">
                <a:off x="1219688" y="2286000"/>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6" name="Group 258"/>
            <p:cNvGrpSpPr>
              <a:grpSpLocks/>
            </p:cNvGrpSpPr>
            <p:nvPr/>
          </p:nvGrpSpPr>
          <p:grpSpPr bwMode="auto">
            <a:xfrm rot="-2029557">
              <a:off x="9144137" y="4505042"/>
              <a:ext cx="314325" cy="512762"/>
              <a:chOff x="990600" y="2286000"/>
              <a:chExt cx="457200" cy="762000"/>
            </a:xfrm>
          </p:grpSpPr>
          <p:sp>
            <p:nvSpPr>
              <p:cNvPr id="64" name="Hexagon 63"/>
              <p:cNvSpPr/>
              <p:nvPr/>
            </p:nvSpPr>
            <p:spPr>
              <a:xfrm rot="1636838">
                <a:off x="989608" y="2589526"/>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5" name="Straight Connector 64"/>
              <p:cNvCxnSpPr>
                <a:stCxn id="64" idx="2"/>
              </p:cNvCxnSpPr>
              <p:nvPr/>
            </p:nvCxnSpPr>
            <p:spPr>
              <a:xfrm flipH="1" flipV="1">
                <a:off x="1216399" y="2275437"/>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7" name="Group 258"/>
            <p:cNvGrpSpPr>
              <a:grpSpLocks/>
            </p:cNvGrpSpPr>
            <p:nvPr/>
          </p:nvGrpSpPr>
          <p:grpSpPr bwMode="auto">
            <a:xfrm rot="8296687">
              <a:off x="2297719" y="4100815"/>
              <a:ext cx="314325" cy="512762"/>
              <a:chOff x="990600" y="2286000"/>
              <a:chExt cx="457200" cy="762000"/>
            </a:xfrm>
          </p:grpSpPr>
          <p:sp>
            <p:nvSpPr>
              <p:cNvPr id="67" name="Hexagon 66"/>
              <p:cNvSpPr/>
              <p:nvPr/>
            </p:nvSpPr>
            <p:spPr>
              <a:xfrm rot="1636838">
                <a:off x="991375" y="2590119"/>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8" name="Straight Connector 67"/>
              <p:cNvCxnSpPr>
                <a:stCxn id="67" idx="2"/>
              </p:cNvCxnSpPr>
              <p:nvPr/>
            </p:nvCxnSpPr>
            <p:spPr>
              <a:xfrm flipH="1" flipV="1">
                <a:off x="1230634" y="2292238"/>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8" name="Group 258"/>
            <p:cNvGrpSpPr>
              <a:grpSpLocks/>
            </p:cNvGrpSpPr>
            <p:nvPr/>
          </p:nvGrpSpPr>
          <p:grpSpPr bwMode="auto">
            <a:xfrm rot="4266748">
              <a:off x="4969358" y="3094147"/>
              <a:ext cx="314325" cy="512762"/>
              <a:chOff x="990600" y="2286000"/>
              <a:chExt cx="457200" cy="762000"/>
            </a:xfrm>
          </p:grpSpPr>
          <p:sp>
            <p:nvSpPr>
              <p:cNvPr id="70" name="Hexagon 69"/>
              <p:cNvSpPr/>
              <p:nvPr/>
            </p:nvSpPr>
            <p:spPr>
              <a:xfrm rot="1636838">
                <a:off x="982559" y="2587781"/>
                <a:ext cx="459546" cy="45769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1" name="Straight Connector 70"/>
              <p:cNvCxnSpPr>
                <a:stCxn id="70" idx="2"/>
              </p:cNvCxnSpPr>
              <p:nvPr/>
            </p:nvCxnSpPr>
            <p:spPr>
              <a:xfrm flipH="1" flipV="1">
                <a:off x="1214983" y="2279803"/>
                <a:ext cx="2309" cy="2783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29" name="Group 258"/>
            <p:cNvGrpSpPr>
              <a:grpSpLocks/>
            </p:cNvGrpSpPr>
            <p:nvPr/>
          </p:nvGrpSpPr>
          <p:grpSpPr bwMode="auto">
            <a:xfrm>
              <a:off x="8305800" y="2931510"/>
              <a:ext cx="314325" cy="512762"/>
              <a:chOff x="990600" y="2286000"/>
              <a:chExt cx="457200" cy="762000"/>
            </a:xfrm>
          </p:grpSpPr>
          <p:sp>
            <p:nvSpPr>
              <p:cNvPr id="73" name="Hexagon 72"/>
              <p:cNvSpPr/>
              <p:nvPr/>
            </p:nvSpPr>
            <p:spPr>
              <a:xfrm rot="1636838">
                <a:off x="991576" y="2590692"/>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4" name="Straight Connector 73"/>
              <p:cNvCxnSpPr>
                <a:stCxn id="73" idx="2"/>
              </p:cNvCxnSpPr>
              <p:nvPr/>
            </p:nvCxnSpPr>
            <p:spPr>
              <a:xfrm flipH="1" flipV="1">
                <a:off x="1220187" y="2286339"/>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0" name="Group 258"/>
            <p:cNvGrpSpPr>
              <a:grpSpLocks/>
            </p:cNvGrpSpPr>
            <p:nvPr/>
          </p:nvGrpSpPr>
          <p:grpSpPr bwMode="auto">
            <a:xfrm rot="10253555">
              <a:off x="1568016" y="3567719"/>
              <a:ext cx="314325" cy="512762"/>
              <a:chOff x="990600" y="2286000"/>
              <a:chExt cx="457200" cy="762000"/>
            </a:xfrm>
          </p:grpSpPr>
          <p:sp>
            <p:nvSpPr>
              <p:cNvPr id="76" name="Hexagon 75"/>
              <p:cNvSpPr/>
              <p:nvPr/>
            </p:nvSpPr>
            <p:spPr>
              <a:xfrm rot="1636838">
                <a:off x="1001664" y="2583496"/>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77" name="Straight Connector 76"/>
              <p:cNvCxnSpPr>
                <a:stCxn id="76" idx="2"/>
              </p:cNvCxnSpPr>
              <p:nvPr/>
            </p:nvCxnSpPr>
            <p:spPr>
              <a:xfrm flipH="1" flipV="1">
                <a:off x="1243053" y="2278783"/>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1" name="Group 258"/>
            <p:cNvGrpSpPr>
              <a:grpSpLocks/>
            </p:cNvGrpSpPr>
            <p:nvPr/>
          </p:nvGrpSpPr>
          <p:grpSpPr bwMode="auto">
            <a:xfrm rot="-1714553">
              <a:off x="3411544" y="4065292"/>
              <a:ext cx="314325" cy="512762"/>
              <a:chOff x="990600" y="2286000"/>
              <a:chExt cx="457200" cy="762000"/>
            </a:xfrm>
          </p:grpSpPr>
          <p:sp>
            <p:nvSpPr>
              <p:cNvPr id="79" name="Hexagon 78"/>
              <p:cNvSpPr/>
              <p:nvPr/>
            </p:nvSpPr>
            <p:spPr>
              <a:xfrm rot="1636838">
                <a:off x="989577" y="2589437"/>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0" name="Straight Connector 79"/>
              <p:cNvCxnSpPr>
                <a:stCxn id="79" idx="2"/>
              </p:cNvCxnSpPr>
              <p:nvPr/>
            </p:nvCxnSpPr>
            <p:spPr>
              <a:xfrm flipH="1" flipV="1">
                <a:off x="1218733" y="2282585"/>
                <a:ext cx="2310" cy="28076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2" name="Group 258"/>
            <p:cNvGrpSpPr>
              <a:grpSpLocks/>
            </p:cNvGrpSpPr>
            <p:nvPr/>
          </p:nvGrpSpPr>
          <p:grpSpPr bwMode="auto">
            <a:xfrm>
              <a:off x="4808441" y="5184286"/>
              <a:ext cx="314325" cy="512762"/>
              <a:chOff x="990600" y="2286000"/>
              <a:chExt cx="457200" cy="762000"/>
            </a:xfrm>
          </p:grpSpPr>
          <p:sp>
            <p:nvSpPr>
              <p:cNvPr id="82" name="Hexagon 81"/>
              <p:cNvSpPr/>
              <p:nvPr/>
            </p:nvSpPr>
            <p:spPr>
              <a:xfrm rot="1636838">
                <a:off x="991492" y="2590805"/>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3" name="Straight Connector 82"/>
              <p:cNvCxnSpPr>
                <a:stCxn id="82" idx="2"/>
              </p:cNvCxnSpPr>
              <p:nvPr/>
            </p:nvCxnSpPr>
            <p:spPr>
              <a:xfrm flipH="1" flipV="1">
                <a:off x="1220101" y="2286450"/>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3" name="Group 258"/>
            <p:cNvGrpSpPr>
              <a:grpSpLocks/>
            </p:cNvGrpSpPr>
            <p:nvPr/>
          </p:nvGrpSpPr>
          <p:grpSpPr bwMode="auto">
            <a:xfrm rot="-9342467">
              <a:off x="5139261" y="4213458"/>
              <a:ext cx="314325" cy="512762"/>
              <a:chOff x="990600" y="2286000"/>
              <a:chExt cx="457200" cy="762000"/>
            </a:xfrm>
          </p:grpSpPr>
          <p:sp>
            <p:nvSpPr>
              <p:cNvPr id="85" name="Hexagon 84"/>
              <p:cNvSpPr/>
              <p:nvPr/>
            </p:nvSpPr>
            <p:spPr>
              <a:xfrm rot="1636838">
                <a:off x="991707" y="2589839"/>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6" name="Straight Connector 85"/>
              <p:cNvCxnSpPr>
                <a:stCxn id="85" idx="2"/>
              </p:cNvCxnSpPr>
              <p:nvPr/>
            </p:nvCxnSpPr>
            <p:spPr>
              <a:xfrm flipH="1" flipV="1">
                <a:off x="1235779" y="2278376"/>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4" name="Group 258"/>
            <p:cNvGrpSpPr>
              <a:grpSpLocks/>
            </p:cNvGrpSpPr>
            <p:nvPr/>
          </p:nvGrpSpPr>
          <p:grpSpPr bwMode="auto">
            <a:xfrm rot="9450403">
              <a:off x="8168180" y="3831564"/>
              <a:ext cx="314325" cy="512762"/>
              <a:chOff x="990600" y="2286000"/>
              <a:chExt cx="457200" cy="762000"/>
            </a:xfrm>
          </p:grpSpPr>
          <p:sp>
            <p:nvSpPr>
              <p:cNvPr id="88" name="Hexagon 87"/>
              <p:cNvSpPr/>
              <p:nvPr/>
            </p:nvSpPr>
            <p:spPr>
              <a:xfrm rot="1636838">
                <a:off x="991335" y="2589783"/>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9" name="Straight Connector 88"/>
              <p:cNvCxnSpPr>
                <a:stCxn id="88" idx="2"/>
              </p:cNvCxnSpPr>
              <p:nvPr/>
            </p:nvCxnSpPr>
            <p:spPr>
              <a:xfrm flipH="1" flipV="1">
                <a:off x="1234447" y="2280039"/>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5" name="Group 258"/>
            <p:cNvGrpSpPr>
              <a:grpSpLocks/>
            </p:cNvGrpSpPr>
            <p:nvPr/>
          </p:nvGrpSpPr>
          <p:grpSpPr bwMode="auto">
            <a:xfrm>
              <a:off x="2396566" y="5658520"/>
              <a:ext cx="314325" cy="512762"/>
              <a:chOff x="990600" y="2286000"/>
              <a:chExt cx="457200" cy="762000"/>
            </a:xfrm>
          </p:grpSpPr>
          <p:sp>
            <p:nvSpPr>
              <p:cNvPr id="91" name="Hexagon 90"/>
              <p:cNvSpPr/>
              <p:nvPr/>
            </p:nvSpPr>
            <p:spPr>
              <a:xfrm rot="1636838">
                <a:off x="989701" y="2591501"/>
                <a:ext cx="457220" cy="45535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2" name="Straight Connector 91"/>
              <p:cNvCxnSpPr>
                <a:stCxn id="91" idx="2"/>
              </p:cNvCxnSpPr>
              <p:nvPr/>
            </p:nvCxnSpPr>
            <p:spPr>
              <a:xfrm flipH="1" flipV="1">
                <a:off x="1218311" y="2287147"/>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6" name="Group 258"/>
            <p:cNvGrpSpPr>
              <a:grpSpLocks/>
            </p:cNvGrpSpPr>
            <p:nvPr/>
          </p:nvGrpSpPr>
          <p:grpSpPr bwMode="auto">
            <a:xfrm>
              <a:off x="7625001" y="4530121"/>
              <a:ext cx="314325" cy="512762"/>
              <a:chOff x="990600" y="2286000"/>
              <a:chExt cx="457200" cy="762000"/>
            </a:xfrm>
          </p:grpSpPr>
          <p:sp>
            <p:nvSpPr>
              <p:cNvPr id="94" name="Hexagon 93"/>
              <p:cNvSpPr/>
              <p:nvPr/>
            </p:nvSpPr>
            <p:spPr>
              <a:xfrm rot="1636838">
                <a:off x="991186" y="2590894"/>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5" name="Straight Connector 94"/>
              <p:cNvCxnSpPr>
                <a:stCxn id="94" idx="2"/>
              </p:cNvCxnSpPr>
              <p:nvPr/>
            </p:nvCxnSpPr>
            <p:spPr>
              <a:xfrm flipH="1" flipV="1">
                <a:off x="1219796" y="2286539"/>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7" name="Group 258"/>
            <p:cNvGrpSpPr>
              <a:grpSpLocks/>
            </p:cNvGrpSpPr>
            <p:nvPr/>
          </p:nvGrpSpPr>
          <p:grpSpPr bwMode="auto">
            <a:xfrm rot="-4777936">
              <a:off x="5700043" y="5761220"/>
              <a:ext cx="314325" cy="512762"/>
              <a:chOff x="990600" y="2286000"/>
              <a:chExt cx="457200" cy="762000"/>
            </a:xfrm>
          </p:grpSpPr>
          <p:sp>
            <p:nvSpPr>
              <p:cNvPr id="97" name="Hexagon 96"/>
              <p:cNvSpPr/>
              <p:nvPr/>
            </p:nvSpPr>
            <p:spPr>
              <a:xfrm rot="1636838">
                <a:off x="994685" y="2583153"/>
                <a:ext cx="457238" cy="45769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98" name="Straight Connector 97"/>
              <p:cNvCxnSpPr>
                <a:stCxn id="97" idx="2"/>
              </p:cNvCxnSpPr>
              <p:nvPr/>
            </p:nvCxnSpPr>
            <p:spPr>
              <a:xfrm flipH="1" flipV="1">
                <a:off x="1230922" y="2282625"/>
                <a:ext cx="2310" cy="2783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8" name="Group 258"/>
            <p:cNvGrpSpPr>
              <a:grpSpLocks/>
            </p:cNvGrpSpPr>
            <p:nvPr/>
          </p:nvGrpSpPr>
          <p:grpSpPr bwMode="auto">
            <a:xfrm rot="2010065">
              <a:off x="5837687" y="3250892"/>
              <a:ext cx="314325" cy="512762"/>
              <a:chOff x="990600" y="2286000"/>
              <a:chExt cx="457200" cy="762000"/>
            </a:xfrm>
          </p:grpSpPr>
          <p:sp>
            <p:nvSpPr>
              <p:cNvPr id="100" name="Hexagon 99"/>
              <p:cNvSpPr/>
              <p:nvPr/>
            </p:nvSpPr>
            <p:spPr>
              <a:xfrm rot="1636838">
                <a:off x="989588" y="2590158"/>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1" name="Straight Connector 100"/>
              <p:cNvCxnSpPr>
                <a:stCxn id="100" idx="2"/>
              </p:cNvCxnSpPr>
              <p:nvPr/>
            </p:nvCxnSpPr>
            <p:spPr>
              <a:xfrm flipH="1" flipV="1">
                <a:off x="1216070" y="2287192"/>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7139" name="Group 274"/>
            <p:cNvGrpSpPr>
              <a:grpSpLocks/>
            </p:cNvGrpSpPr>
            <p:nvPr/>
          </p:nvGrpSpPr>
          <p:grpSpPr bwMode="auto">
            <a:xfrm rot="648370">
              <a:off x="1927722" y="4826305"/>
              <a:ext cx="360362" cy="293687"/>
              <a:chOff x="1676400" y="1524000"/>
              <a:chExt cx="359484" cy="294042"/>
            </a:xfrm>
          </p:grpSpPr>
          <p:sp>
            <p:nvSpPr>
              <p:cNvPr id="103" name="Oval 102"/>
              <p:cNvSpPr/>
              <p:nvPr/>
            </p:nvSpPr>
            <p:spPr>
              <a:xfrm>
                <a:off x="1739499" y="1513673"/>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Oval 103"/>
              <p:cNvSpPr/>
              <p:nvPr/>
            </p:nvSpPr>
            <p:spPr>
              <a:xfrm>
                <a:off x="1668473" y="158889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5" name="Oval 104"/>
              <p:cNvSpPr/>
              <p:nvPr/>
            </p:nvSpPr>
            <p:spPr>
              <a:xfrm>
                <a:off x="1880598" y="1661532"/>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0" name="Group 274"/>
            <p:cNvGrpSpPr>
              <a:grpSpLocks/>
            </p:cNvGrpSpPr>
            <p:nvPr/>
          </p:nvGrpSpPr>
          <p:grpSpPr bwMode="auto">
            <a:xfrm rot="648370">
              <a:off x="3043856" y="3646026"/>
              <a:ext cx="360362" cy="293687"/>
              <a:chOff x="1676400" y="1524000"/>
              <a:chExt cx="359484" cy="294042"/>
            </a:xfrm>
          </p:grpSpPr>
          <p:sp>
            <p:nvSpPr>
              <p:cNvPr id="107" name="Oval 106"/>
              <p:cNvSpPr/>
              <p:nvPr/>
            </p:nvSpPr>
            <p:spPr>
              <a:xfrm>
                <a:off x="1734886" y="1515237"/>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8" name="Oval 107"/>
              <p:cNvSpPr/>
              <p:nvPr/>
            </p:nvSpPr>
            <p:spPr>
              <a:xfrm>
                <a:off x="1672825" y="159521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Oval 108"/>
              <p:cNvSpPr/>
              <p:nvPr/>
            </p:nvSpPr>
            <p:spPr>
              <a:xfrm>
                <a:off x="1880653" y="166220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1" name="Group 274"/>
            <p:cNvGrpSpPr>
              <a:grpSpLocks/>
            </p:cNvGrpSpPr>
            <p:nvPr/>
          </p:nvGrpSpPr>
          <p:grpSpPr bwMode="auto">
            <a:xfrm rot="-6485233">
              <a:off x="7003291" y="6231959"/>
              <a:ext cx="360362" cy="293687"/>
              <a:chOff x="1676400" y="1524000"/>
              <a:chExt cx="359484" cy="294042"/>
            </a:xfrm>
          </p:grpSpPr>
          <p:sp>
            <p:nvSpPr>
              <p:cNvPr id="111" name="Oval 110"/>
              <p:cNvSpPr/>
              <p:nvPr/>
            </p:nvSpPr>
            <p:spPr>
              <a:xfrm>
                <a:off x="1736944" y="1512027"/>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Oval 111"/>
              <p:cNvSpPr/>
              <p:nvPr/>
            </p:nvSpPr>
            <p:spPr>
              <a:xfrm>
                <a:off x="1667014" y="159003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3" name="Oval 112"/>
              <p:cNvSpPr/>
              <p:nvPr/>
            </p:nvSpPr>
            <p:spPr>
              <a:xfrm>
                <a:off x="1873760" y="165613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2" name="Group 274"/>
            <p:cNvGrpSpPr>
              <a:grpSpLocks/>
            </p:cNvGrpSpPr>
            <p:nvPr/>
          </p:nvGrpSpPr>
          <p:grpSpPr bwMode="auto">
            <a:xfrm rot="648370">
              <a:off x="9652916" y="3648987"/>
              <a:ext cx="360362" cy="293687"/>
              <a:chOff x="1676400" y="1524000"/>
              <a:chExt cx="359484" cy="294042"/>
            </a:xfrm>
          </p:grpSpPr>
          <p:sp>
            <p:nvSpPr>
              <p:cNvPr id="115" name="Oval 114"/>
              <p:cNvSpPr/>
              <p:nvPr/>
            </p:nvSpPr>
            <p:spPr>
              <a:xfrm>
                <a:off x="1734921" y="1515449"/>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6" name="Oval 115"/>
              <p:cNvSpPr/>
              <p:nvPr/>
            </p:nvSpPr>
            <p:spPr>
              <a:xfrm>
                <a:off x="1672861" y="1595424"/>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7" name="Oval 116"/>
              <p:cNvSpPr/>
              <p:nvPr/>
            </p:nvSpPr>
            <p:spPr>
              <a:xfrm>
                <a:off x="1880688" y="1662414"/>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3" name="Group 274"/>
            <p:cNvGrpSpPr>
              <a:grpSpLocks/>
            </p:cNvGrpSpPr>
            <p:nvPr/>
          </p:nvGrpSpPr>
          <p:grpSpPr bwMode="auto">
            <a:xfrm rot="5901243">
              <a:off x="6841542" y="4752205"/>
              <a:ext cx="360362" cy="293687"/>
              <a:chOff x="1676400" y="1524000"/>
              <a:chExt cx="359484" cy="294042"/>
            </a:xfrm>
          </p:grpSpPr>
          <p:sp>
            <p:nvSpPr>
              <p:cNvPr id="119" name="Oval 118"/>
              <p:cNvSpPr/>
              <p:nvPr/>
            </p:nvSpPr>
            <p:spPr>
              <a:xfrm>
                <a:off x="1742568" y="151754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0" name="Oval 119"/>
              <p:cNvSpPr/>
              <p:nvPr/>
            </p:nvSpPr>
            <p:spPr>
              <a:xfrm>
                <a:off x="1672776" y="159567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1" name="Oval 120"/>
              <p:cNvSpPr/>
              <p:nvPr/>
            </p:nvSpPr>
            <p:spPr>
              <a:xfrm>
                <a:off x="1879965" y="165511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4" name="Group 274"/>
            <p:cNvGrpSpPr>
              <a:grpSpLocks/>
            </p:cNvGrpSpPr>
            <p:nvPr/>
          </p:nvGrpSpPr>
          <p:grpSpPr bwMode="auto">
            <a:xfrm rot="6740750">
              <a:off x="4562480" y="4698936"/>
              <a:ext cx="360362" cy="293687"/>
              <a:chOff x="1676400" y="1524000"/>
              <a:chExt cx="359484" cy="294042"/>
            </a:xfrm>
          </p:grpSpPr>
          <p:sp>
            <p:nvSpPr>
              <p:cNvPr id="123" name="Oval 122"/>
              <p:cNvSpPr/>
              <p:nvPr/>
            </p:nvSpPr>
            <p:spPr>
              <a:xfrm>
                <a:off x="1735605" y="1509733"/>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4" name="Oval 123"/>
              <p:cNvSpPr/>
              <p:nvPr/>
            </p:nvSpPr>
            <p:spPr>
              <a:xfrm>
                <a:off x="1666943" y="158845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5" name="Oval 124"/>
              <p:cNvSpPr/>
              <p:nvPr/>
            </p:nvSpPr>
            <p:spPr>
              <a:xfrm>
                <a:off x="1875204" y="165376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5" name="Group 274"/>
            <p:cNvGrpSpPr>
              <a:grpSpLocks/>
            </p:cNvGrpSpPr>
            <p:nvPr/>
          </p:nvGrpSpPr>
          <p:grpSpPr bwMode="auto">
            <a:xfrm rot="-5809007">
              <a:off x="3757113" y="5180747"/>
              <a:ext cx="360362" cy="293687"/>
              <a:chOff x="1676400" y="1524000"/>
              <a:chExt cx="359484" cy="294042"/>
            </a:xfrm>
          </p:grpSpPr>
          <p:sp>
            <p:nvSpPr>
              <p:cNvPr id="127" name="Oval 126"/>
              <p:cNvSpPr/>
              <p:nvPr/>
            </p:nvSpPr>
            <p:spPr>
              <a:xfrm>
                <a:off x="1736645" y="150968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8" name="Oval 127"/>
              <p:cNvSpPr/>
              <p:nvPr/>
            </p:nvSpPr>
            <p:spPr>
              <a:xfrm>
                <a:off x="1666236" y="158765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9" name="Oval 128"/>
              <p:cNvSpPr/>
              <p:nvPr/>
            </p:nvSpPr>
            <p:spPr>
              <a:xfrm>
                <a:off x="1873644" y="165415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6" name="Group 274"/>
            <p:cNvGrpSpPr>
              <a:grpSpLocks/>
            </p:cNvGrpSpPr>
            <p:nvPr/>
          </p:nvGrpSpPr>
          <p:grpSpPr bwMode="auto">
            <a:xfrm rot="8371057">
              <a:off x="5850830" y="4399133"/>
              <a:ext cx="360362" cy="293687"/>
              <a:chOff x="1676400" y="1524000"/>
              <a:chExt cx="359484" cy="294042"/>
            </a:xfrm>
          </p:grpSpPr>
          <p:sp>
            <p:nvSpPr>
              <p:cNvPr id="131" name="Oval 130"/>
              <p:cNvSpPr/>
              <p:nvPr/>
            </p:nvSpPr>
            <p:spPr>
              <a:xfrm>
                <a:off x="1742268" y="1516491"/>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2" name="Oval 131"/>
              <p:cNvSpPr/>
              <p:nvPr/>
            </p:nvSpPr>
            <p:spPr>
              <a:xfrm>
                <a:off x="1671110" y="159486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3" name="Oval 132"/>
              <p:cNvSpPr/>
              <p:nvPr/>
            </p:nvSpPr>
            <p:spPr>
              <a:xfrm>
                <a:off x="1878583" y="1661848"/>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7" name="Group 274"/>
            <p:cNvGrpSpPr>
              <a:grpSpLocks/>
            </p:cNvGrpSpPr>
            <p:nvPr/>
          </p:nvGrpSpPr>
          <p:grpSpPr bwMode="auto">
            <a:xfrm rot="9982595">
              <a:off x="1000473" y="4105259"/>
              <a:ext cx="360362" cy="293687"/>
              <a:chOff x="1676400" y="1524000"/>
              <a:chExt cx="359484" cy="294042"/>
            </a:xfrm>
          </p:grpSpPr>
          <p:sp>
            <p:nvSpPr>
              <p:cNvPr id="135" name="Oval 134"/>
              <p:cNvSpPr/>
              <p:nvPr/>
            </p:nvSpPr>
            <p:spPr>
              <a:xfrm>
                <a:off x="1742723" y="1516905"/>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6" name="Oval 135"/>
              <p:cNvSpPr/>
              <p:nvPr/>
            </p:nvSpPr>
            <p:spPr>
              <a:xfrm>
                <a:off x="1665766" y="159251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7" name="Oval 136"/>
              <p:cNvSpPr/>
              <p:nvPr/>
            </p:nvSpPr>
            <p:spPr>
              <a:xfrm>
                <a:off x="1874438" y="165962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8" name="Group 274"/>
            <p:cNvGrpSpPr>
              <a:grpSpLocks/>
            </p:cNvGrpSpPr>
            <p:nvPr/>
          </p:nvGrpSpPr>
          <p:grpSpPr bwMode="auto">
            <a:xfrm rot="9982595">
              <a:off x="8668481" y="3755653"/>
              <a:ext cx="360362" cy="293687"/>
              <a:chOff x="1676400" y="1524000"/>
              <a:chExt cx="359484" cy="294042"/>
            </a:xfrm>
          </p:grpSpPr>
          <p:sp>
            <p:nvSpPr>
              <p:cNvPr id="139" name="Oval 138"/>
              <p:cNvSpPr/>
              <p:nvPr/>
            </p:nvSpPr>
            <p:spPr>
              <a:xfrm>
                <a:off x="1738971" y="1512384"/>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0" name="Oval 139"/>
              <p:cNvSpPr/>
              <p:nvPr/>
            </p:nvSpPr>
            <p:spPr>
              <a:xfrm>
                <a:off x="1665886" y="159220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1" name="Oval 140"/>
              <p:cNvSpPr/>
              <p:nvPr/>
            </p:nvSpPr>
            <p:spPr>
              <a:xfrm>
                <a:off x="1874931" y="1657775"/>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49" name="Group 274"/>
            <p:cNvGrpSpPr>
              <a:grpSpLocks/>
            </p:cNvGrpSpPr>
            <p:nvPr/>
          </p:nvGrpSpPr>
          <p:grpSpPr bwMode="auto">
            <a:xfrm rot="-6364532">
              <a:off x="6273195" y="2908495"/>
              <a:ext cx="360362" cy="293687"/>
              <a:chOff x="1676400" y="1524000"/>
              <a:chExt cx="359484" cy="294042"/>
            </a:xfrm>
          </p:grpSpPr>
          <p:sp>
            <p:nvSpPr>
              <p:cNvPr id="143" name="Oval 142"/>
              <p:cNvSpPr/>
              <p:nvPr/>
            </p:nvSpPr>
            <p:spPr>
              <a:xfrm>
                <a:off x="1741222" y="1512108"/>
                <a:ext cx="228062" cy="2304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4" name="Oval 143"/>
              <p:cNvSpPr/>
              <p:nvPr/>
            </p:nvSpPr>
            <p:spPr>
              <a:xfrm>
                <a:off x="1673204" y="158738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5" name="Oval 144"/>
              <p:cNvSpPr/>
              <p:nvPr/>
            </p:nvSpPr>
            <p:spPr>
              <a:xfrm>
                <a:off x="1880586" y="1657283"/>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50" name="Group 274"/>
            <p:cNvGrpSpPr>
              <a:grpSpLocks/>
            </p:cNvGrpSpPr>
            <p:nvPr/>
          </p:nvGrpSpPr>
          <p:grpSpPr bwMode="auto">
            <a:xfrm rot="-3894718">
              <a:off x="2983672" y="4369411"/>
              <a:ext cx="360362" cy="293687"/>
              <a:chOff x="1676400" y="1524000"/>
              <a:chExt cx="359484" cy="294042"/>
            </a:xfrm>
          </p:grpSpPr>
          <p:sp>
            <p:nvSpPr>
              <p:cNvPr id="147" name="Oval 146"/>
              <p:cNvSpPr/>
              <p:nvPr/>
            </p:nvSpPr>
            <p:spPr>
              <a:xfrm>
                <a:off x="1734276" y="1513401"/>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8" name="Oval 147"/>
              <p:cNvSpPr/>
              <p:nvPr/>
            </p:nvSpPr>
            <p:spPr>
              <a:xfrm>
                <a:off x="1664984" y="159143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9" name="Oval 148"/>
              <p:cNvSpPr/>
              <p:nvPr/>
            </p:nvSpPr>
            <p:spPr>
              <a:xfrm>
                <a:off x="1870872" y="1657918"/>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51" name="Group 274"/>
            <p:cNvGrpSpPr>
              <a:grpSpLocks/>
            </p:cNvGrpSpPr>
            <p:nvPr/>
          </p:nvGrpSpPr>
          <p:grpSpPr bwMode="auto">
            <a:xfrm rot="6696630">
              <a:off x="5348122" y="5337023"/>
              <a:ext cx="360362" cy="293687"/>
              <a:chOff x="1676400" y="1524000"/>
              <a:chExt cx="359484" cy="294042"/>
            </a:xfrm>
          </p:grpSpPr>
          <p:sp>
            <p:nvSpPr>
              <p:cNvPr id="151" name="Oval 150"/>
              <p:cNvSpPr/>
              <p:nvPr/>
            </p:nvSpPr>
            <p:spPr>
              <a:xfrm>
                <a:off x="1738317" y="1510302"/>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2" name="Oval 151"/>
              <p:cNvSpPr/>
              <p:nvPr/>
            </p:nvSpPr>
            <p:spPr>
              <a:xfrm>
                <a:off x="1669145" y="1587643"/>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 name="Oval 152"/>
              <p:cNvSpPr/>
              <p:nvPr/>
            </p:nvSpPr>
            <p:spPr>
              <a:xfrm>
                <a:off x="1875080" y="165621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52" name="Group 274"/>
            <p:cNvGrpSpPr>
              <a:grpSpLocks/>
            </p:cNvGrpSpPr>
            <p:nvPr/>
          </p:nvGrpSpPr>
          <p:grpSpPr bwMode="auto">
            <a:xfrm rot="-7769767">
              <a:off x="7691126" y="3964965"/>
              <a:ext cx="360362" cy="293687"/>
              <a:chOff x="1676400" y="1524000"/>
              <a:chExt cx="359484" cy="294042"/>
            </a:xfrm>
          </p:grpSpPr>
          <p:sp>
            <p:nvSpPr>
              <p:cNvPr id="155" name="Oval 154"/>
              <p:cNvSpPr/>
              <p:nvPr/>
            </p:nvSpPr>
            <p:spPr>
              <a:xfrm>
                <a:off x="1740075" y="150979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6" name="Oval 155"/>
              <p:cNvSpPr/>
              <p:nvPr/>
            </p:nvSpPr>
            <p:spPr>
              <a:xfrm>
                <a:off x="1671057" y="159330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7" name="Oval 156"/>
              <p:cNvSpPr/>
              <p:nvPr/>
            </p:nvSpPr>
            <p:spPr>
              <a:xfrm>
                <a:off x="1879442" y="165444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7153" name="Group 274"/>
            <p:cNvGrpSpPr>
              <a:grpSpLocks/>
            </p:cNvGrpSpPr>
            <p:nvPr/>
          </p:nvGrpSpPr>
          <p:grpSpPr bwMode="auto">
            <a:xfrm rot="7372856">
              <a:off x="2908672" y="6403919"/>
              <a:ext cx="360362" cy="293687"/>
              <a:chOff x="1676400" y="1524000"/>
              <a:chExt cx="359484" cy="294042"/>
            </a:xfrm>
          </p:grpSpPr>
          <p:sp>
            <p:nvSpPr>
              <p:cNvPr id="159" name="Oval 158"/>
              <p:cNvSpPr/>
              <p:nvPr/>
            </p:nvSpPr>
            <p:spPr>
              <a:xfrm>
                <a:off x="1742391" y="151751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0" name="Oval 159"/>
              <p:cNvSpPr/>
              <p:nvPr/>
            </p:nvSpPr>
            <p:spPr>
              <a:xfrm>
                <a:off x="1669631" y="159156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1" name="Oval 160"/>
              <p:cNvSpPr/>
              <p:nvPr/>
            </p:nvSpPr>
            <p:spPr>
              <a:xfrm>
                <a:off x="1878676" y="165846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spTree>
    <p:extLst>
      <p:ext uri="{BB962C8B-B14F-4D97-AF65-F5344CB8AC3E}">
        <p14:creationId xmlns:p14="http://schemas.microsoft.com/office/powerpoint/2010/main" val="2554210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Hypotonic</a:t>
            </a:r>
          </a:p>
        </p:txBody>
      </p:sp>
      <p:sp>
        <p:nvSpPr>
          <p:cNvPr id="48131" name="Content Placeholder 2"/>
          <p:cNvSpPr>
            <a:spLocks noGrp="1"/>
          </p:cNvSpPr>
          <p:nvPr>
            <p:ph idx="1"/>
          </p:nvPr>
        </p:nvSpPr>
        <p:spPr/>
        <p:txBody>
          <a:bodyPr/>
          <a:lstStyle/>
          <a:p>
            <a:r>
              <a:rPr lang="en-US" altLang="en-US" dirty="0"/>
              <a:t>Hypotonic means there are LESS solutes and more water in a solution</a:t>
            </a:r>
          </a:p>
        </p:txBody>
      </p:sp>
      <p:grpSp>
        <p:nvGrpSpPr>
          <p:cNvPr id="48132" name="Group 261"/>
          <p:cNvGrpSpPr>
            <a:grpSpLocks/>
          </p:cNvGrpSpPr>
          <p:nvPr/>
        </p:nvGrpSpPr>
        <p:grpSpPr bwMode="auto">
          <a:xfrm>
            <a:off x="1000125" y="2698750"/>
            <a:ext cx="9564688" cy="4032250"/>
            <a:chOff x="1000473" y="2698355"/>
            <a:chExt cx="9565111" cy="4032589"/>
          </a:xfrm>
        </p:grpSpPr>
        <p:grpSp>
          <p:nvGrpSpPr>
            <p:cNvPr id="48133" name="Group 274"/>
            <p:cNvGrpSpPr>
              <a:grpSpLocks/>
            </p:cNvGrpSpPr>
            <p:nvPr/>
          </p:nvGrpSpPr>
          <p:grpSpPr bwMode="auto">
            <a:xfrm rot="-3199268">
              <a:off x="1241128" y="5680298"/>
              <a:ext cx="360362" cy="293687"/>
              <a:chOff x="1676400" y="1524000"/>
              <a:chExt cx="359484" cy="294042"/>
            </a:xfrm>
          </p:grpSpPr>
          <p:sp>
            <p:nvSpPr>
              <p:cNvPr id="103" name="Oval 102"/>
              <p:cNvSpPr/>
              <p:nvPr/>
            </p:nvSpPr>
            <p:spPr>
              <a:xfrm>
                <a:off x="1741814" y="151699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4" name="Oval 103"/>
              <p:cNvSpPr/>
              <p:nvPr/>
            </p:nvSpPr>
            <p:spPr>
              <a:xfrm>
                <a:off x="1673261" y="159516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5" name="Oval 104"/>
              <p:cNvSpPr/>
              <p:nvPr/>
            </p:nvSpPr>
            <p:spPr>
              <a:xfrm>
                <a:off x="1880830" y="166198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4" name="Group 274"/>
            <p:cNvGrpSpPr>
              <a:grpSpLocks/>
            </p:cNvGrpSpPr>
            <p:nvPr/>
          </p:nvGrpSpPr>
          <p:grpSpPr bwMode="auto">
            <a:xfrm rot="-3199268">
              <a:off x="2015349" y="3517887"/>
              <a:ext cx="360362" cy="293687"/>
              <a:chOff x="1676400" y="1524000"/>
              <a:chExt cx="359484" cy="294042"/>
            </a:xfrm>
          </p:grpSpPr>
          <p:sp>
            <p:nvSpPr>
              <p:cNvPr id="107" name="Oval 106"/>
              <p:cNvSpPr/>
              <p:nvPr/>
            </p:nvSpPr>
            <p:spPr>
              <a:xfrm>
                <a:off x="1738616" y="1510121"/>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8" name="Oval 107"/>
              <p:cNvSpPr/>
              <p:nvPr/>
            </p:nvSpPr>
            <p:spPr>
              <a:xfrm>
                <a:off x="1671334" y="1587336"/>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9" name="Oval 108"/>
              <p:cNvSpPr/>
              <p:nvPr/>
            </p:nvSpPr>
            <p:spPr>
              <a:xfrm>
                <a:off x="1878903" y="165415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5" name="Group 274"/>
            <p:cNvGrpSpPr>
              <a:grpSpLocks/>
            </p:cNvGrpSpPr>
            <p:nvPr/>
          </p:nvGrpSpPr>
          <p:grpSpPr bwMode="auto">
            <a:xfrm rot="-10332871">
              <a:off x="7971702" y="5985534"/>
              <a:ext cx="360362" cy="293687"/>
              <a:chOff x="1676400" y="1524000"/>
              <a:chExt cx="359484" cy="294042"/>
            </a:xfrm>
          </p:grpSpPr>
          <p:sp>
            <p:nvSpPr>
              <p:cNvPr id="111" name="Oval 110"/>
              <p:cNvSpPr/>
              <p:nvPr/>
            </p:nvSpPr>
            <p:spPr>
              <a:xfrm>
                <a:off x="1742652" y="1517966"/>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Oval 111"/>
              <p:cNvSpPr/>
              <p:nvPr/>
            </p:nvSpPr>
            <p:spPr>
              <a:xfrm>
                <a:off x="1672473" y="159502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3" name="Oval 112"/>
              <p:cNvSpPr/>
              <p:nvPr/>
            </p:nvSpPr>
            <p:spPr>
              <a:xfrm>
                <a:off x="1879914" y="166282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6" name="Group 274"/>
            <p:cNvGrpSpPr>
              <a:grpSpLocks/>
            </p:cNvGrpSpPr>
            <p:nvPr/>
          </p:nvGrpSpPr>
          <p:grpSpPr bwMode="auto">
            <a:xfrm rot="-3199268">
              <a:off x="8512394" y="5082986"/>
              <a:ext cx="360362" cy="293687"/>
              <a:chOff x="1676400" y="1524000"/>
              <a:chExt cx="359484" cy="294042"/>
            </a:xfrm>
          </p:grpSpPr>
          <p:sp>
            <p:nvSpPr>
              <p:cNvPr id="115" name="Oval 114"/>
              <p:cNvSpPr/>
              <p:nvPr/>
            </p:nvSpPr>
            <p:spPr>
              <a:xfrm>
                <a:off x="1741409" y="151705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6" name="Oval 115"/>
              <p:cNvSpPr/>
              <p:nvPr/>
            </p:nvSpPr>
            <p:spPr>
              <a:xfrm>
                <a:off x="1672857" y="159522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7" name="Oval 116"/>
              <p:cNvSpPr/>
              <p:nvPr/>
            </p:nvSpPr>
            <p:spPr>
              <a:xfrm>
                <a:off x="1880426" y="166204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7" name="Group 274"/>
            <p:cNvGrpSpPr>
              <a:grpSpLocks/>
            </p:cNvGrpSpPr>
            <p:nvPr/>
          </p:nvGrpSpPr>
          <p:grpSpPr bwMode="auto">
            <a:xfrm rot="2053605">
              <a:off x="7522488" y="3459899"/>
              <a:ext cx="360362" cy="293687"/>
              <a:chOff x="1676400" y="1524000"/>
              <a:chExt cx="359484" cy="294042"/>
            </a:xfrm>
          </p:grpSpPr>
          <p:sp>
            <p:nvSpPr>
              <p:cNvPr id="119" name="Oval 118"/>
              <p:cNvSpPr/>
              <p:nvPr/>
            </p:nvSpPr>
            <p:spPr>
              <a:xfrm>
                <a:off x="1742918" y="1517259"/>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0" name="Oval 119"/>
              <p:cNvSpPr/>
              <p:nvPr/>
            </p:nvSpPr>
            <p:spPr>
              <a:xfrm>
                <a:off x="1669723" y="159481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1" name="Oval 120"/>
              <p:cNvSpPr/>
              <p:nvPr/>
            </p:nvSpPr>
            <p:spPr>
              <a:xfrm>
                <a:off x="1880321" y="1662490"/>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8" name="Group 274"/>
            <p:cNvGrpSpPr>
              <a:grpSpLocks/>
            </p:cNvGrpSpPr>
            <p:nvPr/>
          </p:nvGrpSpPr>
          <p:grpSpPr bwMode="auto">
            <a:xfrm rot="2893112">
              <a:off x="3830984" y="3229315"/>
              <a:ext cx="360362" cy="293687"/>
              <a:chOff x="1676400" y="1524000"/>
              <a:chExt cx="359484" cy="294042"/>
            </a:xfrm>
          </p:grpSpPr>
          <p:sp>
            <p:nvSpPr>
              <p:cNvPr id="123" name="Oval 122"/>
              <p:cNvSpPr/>
              <p:nvPr/>
            </p:nvSpPr>
            <p:spPr>
              <a:xfrm>
                <a:off x="1735827" y="1511327"/>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4" name="Oval 123"/>
              <p:cNvSpPr/>
              <p:nvPr/>
            </p:nvSpPr>
            <p:spPr>
              <a:xfrm>
                <a:off x="1666148" y="1589324"/>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5" name="Oval 124"/>
              <p:cNvSpPr/>
              <p:nvPr/>
            </p:nvSpPr>
            <p:spPr>
              <a:xfrm>
                <a:off x="1874048" y="165639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39" name="Group 274"/>
            <p:cNvGrpSpPr>
              <a:grpSpLocks/>
            </p:cNvGrpSpPr>
            <p:nvPr/>
          </p:nvGrpSpPr>
          <p:grpSpPr bwMode="auto">
            <a:xfrm rot="-9656645">
              <a:off x="4564557" y="6269291"/>
              <a:ext cx="360362" cy="293687"/>
              <a:chOff x="1676400" y="1524000"/>
              <a:chExt cx="359484" cy="294042"/>
            </a:xfrm>
          </p:grpSpPr>
          <p:sp>
            <p:nvSpPr>
              <p:cNvPr id="127" name="Oval 126"/>
              <p:cNvSpPr/>
              <p:nvPr/>
            </p:nvSpPr>
            <p:spPr>
              <a:xfrm>
                <a:off x="1742779" y="1517178"/>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8" name="Oval 127"/>
              <p:cNvSpPr/>
              <p:nvPr/>
            </p:nvSpPr>
            <p:spPr>
              <a:xfrm>
                <a:off x="1668832" y="1599234"/>
                <a:ext cx="152035" cy="15418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9" name="Oval 128"/>
              <p:cNvSpPr/>
              <p:nvPr/>
            </p:nvSpPr>
            <p:spPr>
              <a:xfrm>
                <a:off x="1875062" y="1658862"/>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40" name="Group 274"/>
            <p:cNvGrpSpPr>
              <a:grpSpLocks/>
            </p:cNvGrpSpPr>
            <p:nvPr/>
          </p:nvGrpSpPr>
          <p:grpSpPr bwMode="auto">
            <a:xfrm rot="4523419">
              <a:off x="4710022" y="3764819"/>
              <a:ext cx="360362" cy="293687"/>
              <a:chOff x="1676400" y="1524000"/>
              <a:chExt cx="359484" cy="294042"/>
            </a:xfrm>
          </p:grpSpPr>
          <p:sp>
            <p:nvSpPr>
              <p:cNvPr id="131" name="Oval 130"/>
              <p:cNvSpPr/>
              <p:nvPr/>
            </p:nvSpPr>
            <p:spPr>
              <a:xfrm>
                <a:off x="1742580" y="1509254"/>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2" name="Oval 131"/>
              <p:cNvSpPr/>
              <p:nvPr/>
            </p:nvSpPr>
            <p:spPr>
              <a:xfrm>
                <a:off x="1673326" y="159490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3" name="Oval 132"/>
              <p:cNvSpPr/>
              <p:nvPr/>
            </p:nvSpPr>
            <p:spPr>
              <a:xfrm>
                <a:off x="1880555" y="165404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41" name="Group 258"/>
            <p:cNvGrpSpPr>
              <a:grpSpLocks/>
            </p:cNvGrpSpPr>
            <p:nvPr/>
          </p:nvGrpSpPr>
          <p:grpSpPr bwMode="auto">
            <a:xfrm>
              <a:off x="10251259" y="3009644"/>
              <a:ext cx="314325" cy="512762"/>
              <a:chOff x="990600" y="2286000"/>
              <a:chExt cx="457200" cy="762000"/>
            </a:xfrm>
          </p:grpSpPr>
          <p:sp>
            <p:nvSpPr>
              <p:cNvPr id="147" name="Hexagon 146"/>
              <p:cNvSpPr/>
              <p:nvPr/>
            </p:nvSpPr>
            <p:spPr>
              <a:xfrm rot="1636838">
                <a:off x="990580" y="2590187"/>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48" name="Straight Connector 147"/>
              <p:cNvCxnSpPr>
                <a:stCxn id="147" idx="2"/>
              </p:cNvCxnSpPr>
              <p:nvPr/>
            </p:nvCxnSpPr>
            <p:spPr>
              <a:xfrm flipH="1" flipV="1">
                <a:off x="1219189" y="2285832"/>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2" name="Group 258"/>
            <p:cNvGrpSpPr>
              <a:grpSpLocks/>
            </p:cNvGrpSpPr>
            <p:nvPr/>
          </p:nvGrpSpPr>
          <p:grpSpPr bwMode="auto">
            <a:xfrm>
              <a:off x="6836053" y="2698355"/>
              <a:ext cx="314325" cy="512762"/>
              <a:chOff x="990600" y="2286000"/>
              <a:chExt cx="457200" cy="762000"/>
            </a:xfrm>
          </p:grpSpPr>
          <p:sp>
            <p:nvSpPr>
              <p:cNvPr id="159" name="Hexagon 158"/>
              <p:cNvSpPr/>
              <p:nvPr/>
            </p:nvSpPr>
            <p:spPr>
              <a:xfrm rot="1636838">
                <a:off x="991077" y="2590355"/>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60" name="Straight Connector 159"/>
              <p:cNvCxnSpPr>
                <a:stCxn id="159" idx="2"/>
              </p:cNvCxnSpPr>
              <p:nvPr/>
            </p:nvCxnSpPr>
            <p:spPr>
              <a:xfrm flipH="1" flipV="1">
                <a:off x="1219688" y="2286000"/>
                <a:ext cx="2308"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3" name="Group 258"/>
            <p:cNvGrpSpPr>
              <a:grpSpLocks/>
            </p:cNvGrpSpPr>
            <p:nvPr/>
          </p:nvGrpSpPr>
          <p:grpSpPr bwMode="auto">
            <a:xfrm rot="-2029557">
              <a:off x="9144137" y="4505042"/>
              <a:ext cx="314325" cy="512762"/>
              <a:chOff x="990600" y="2286000"/>
              <a:chExt cx="457200" cy="762000"/>
            </a:xfrm>
          </p:grpSpPr>
          <p:sp>
            <p:nvSpPr>
              <p:cNvPr id="162" name="Hexagon 161"/>
              <p:cNvSpPr/>
              <p:nvPr/>
            </p:nvSpPr>
            <p:spPr>
              <a:xfrm rot="1636838">
                <a:off x="989608" y="2589526"/>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63" name="Straight Connector 162"/>
              <p:cNvCxnSpPr>
                <a:stCxn id="162" idx="2"/>
              </p:cNvCxnSpPr>
              <p:nvPr/>
            </p:nvCxnSpPr>
            <p:spPr>
              <a:xfrm flipH="1" flipV="1">
                <a:off x="1216399" y="2275437"/>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4" name="Group 258"/>
            <p:cNvGrpSpPr>
              <a:grpSpLocks/>
            </p:cNvGrpSpPr>
            <p:nvPr/>
          </p:nvGrpSpPr>
          <p:grpSpPr bwMode="auto">
            <a:xfrm rot="8296687">
              <a:off x="2297719" y="4100815"/>
              <a:ext cx="314325" cy="512762"/>
              <a:chOff x="990600" y="2286000"/>
              <a:chExt cx="457200" cy="762000"/>
            </a:xfrm>
          </p:grpSpPr>
          <p:sp>
            <p:nvSpPr>
              <p:cNvPr id="165" name="Hexagon 164"/>
              <p:cNvSpPr/>
              <p:nvPr/>
            </p:nvSpPr>
            <p:spPr>
              <a:xfrm rot="1636838">
                <a:off x="991375" y="2590119"/>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66" name="Straight Connector 165"/>
              <p:cNvCxnSpPr>
                <a:stCxn id="165" idx="2"/>
              </p:cNvCxnSpPr>
              <p:nvPr/>
            </p:nvCxnSpPr>
            <p:spPr>
              <a:xfrm flipH="1" flipV="1">
                <a:off x="1230634" y="2292238"/>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5" name="Group 258"/>
            <p:cNvGrpSpPr>
              <a:grpSpLocks/>
            </p:cNvGrpSpPr>
            <p:nvPr/>
          </p:nvGrpSpPr>
          <p:grpSpPr bwMode="auto">
            <a:xfrm rot="4266748">
              <a:off x="4969358" y="3094147"/>
              <a:ext cx="314325" cy="512762"/>
              <a:chOff x="990600" y="2286000"/>
              <a:chExt cx="457200" cy="762000"/>
            </a:xfrm>
          </p:grpSpPr>
          <p:sp>
            <p:nvSpPr>
              <p:cNvPr id="168" name="Hexagon 167"/>
              <p:cNvSpPr/>
              <p:nvPr/>
            </p:nvSpPr>
            <p:spPr>
              <a:xfrm rot="1636838">
                <a:off x="982559" y="2587781"/>
                <a:ext cx="459546" cy="45769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69" name="Straight Connector 168"/>
              <p:cNvCxnSpPr>
                <a:stCxn id="168" idx="2"/>
              </p:cNvCxnSpPr>
              <p:nvPr/>
            </p:nvCxnSpPr>
            <p:spPr>
              <a:xfrm flipH="1" flipV="1">
                <a:off x="1214983" y="2279803"/>
                <a:ext cx="2309" cy="27839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6" name="Group 258"/>
            <p:cNvGrpSpPr>
              <a:grpSpLocks/>
            </p:cNvGrpSpPr>
            <p:nvPr/>
          </p:nvGrpSpPr>
          <p:grpSpPr bwMode="auto">
            <a:xfrm>
              <a:off x="4808441" y="5184286"/>
              <a:ext cx="314325" cy="512762"/>
              <a:chOff x="990600" y="2286000"/>
              <a:chExt cx="457200" cy="762000"/>
            </a:xfrm>
          </p:grpSpPr>
          <p:sp>
            <p:nvSpPr>
              <p:cNvPr id="180" name="Hexagon 179"/>
              <p:cNvSpPr/>
              <p:nvPr/>
            </p:nvSpPr>
            <p:spPr>
              <a:xfrm rot="1636838">
                <a:off x="991492" y="2590805"/>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81" name="Straight Connector 180"/>
              <p:cNvCxnSpPr>
                <a:stCxn id="180" idx="2"/>
              </p:cNvCxnSpPr>
              <p:nvPr/>
            </p:nvCxnSpPr>
            <p:spPr>
              <a:xfrm flipH="1" flipV="1">
                <a:off x="1220101" y="2286450"/>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7" name="Group 258"/>
            <p:cNvGrpSpPr>
              <a:grpSpLocks/>
            </p:cNvGrpSpPr>
            <p:nvPr/>
          </p:nvGrpSpPr>
          <p:grpSpPr bwMode="auto">
            <a:xfrm>
              <a:off x="2396566" y="5658520"/>
              <a:ext cx="314325" cy="512762"/>
              <a:chOff x="990600" y="2286000"/>
              <a:chExt cx="457200" cy="762000"/>
            </a:xfrm>
          </p:grpSpPr>
          <p:sp>
            <p:nvSpPr>
              <p:cNvPr id="189" name="Hexagon 188"/>
              <p:cNvSpPr/>
              <p:nvPr/>
            </p:nvSpPr>
            <p:spPr>
              <a:xfrm rot="1636838">
                <a:off x="989701" y="2591501"/>
                <a:ext cx="457220" cy="45535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90" name="Straight Connector 189"/>
              <p:cNvCxnSpPr>
                <a:stCxn id="189" idx="2"/>
              </p:cNvCxnSpPr>
              <p:nvPr/>
            </p:nvCxnSpPr>
            <p:spPr>
              <a:xfrm flipH="1" flipV="1">
                <a:off x="1218311" y="2287147"/>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8" name="Group 258"/>
            <p:cNvGrpSpPr>
              <a:grpSpLocks/>
            </p:cNvGrpSpPr>
            <p:nvPr/>
          </p:nvGrpSpPr>
          <p:grpSpPr bwMode="auto">
            <a:xfrm>
              <a:off x="7625001" y="4530121"/>
              <a:ext cx="314325" cy="512762"/>
              <a:chOff x="990600" y="2286000"/>
              <a:chExt cx="457200" cy="762000"/>
            </a:xfrm>
          </p:grpSpPr>
          <p:sp>
            <p:nvSpPr>
              <p:cNvPr id="192" name="Hexagon 191"/>
              <p:cNvSpPr/>
              <p:nvPr/>
            </p:nvSpPr>
            <p:spPr>
              <a:xfrm rot="1636838">
                <a:off x="991186" y="2590894"/>
                <a:ext cx="457220" cy="45771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93" name="Straight Connector 192"/>
              <p:cNvCxnSpPr>
                <a:stCxn id="192" idx="2"/>
              </p:cNvCxnSpPr>
              <p:nvPr/>
            </p:nvCxnSpPr>
            <p:spPr>
              <a:xfrm flipH="1" flipV="1">
                <a:off x="1219796" y="2286539"/>
                <a:ext cx="2310" cy="27840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8149" name="Group 274"/>
            <p:cNvGrpSpPr>
              <a:grpSpLocks/>
            </p:cNvGrpSpPr>
            <p:nvPr/>
          </p:nvGrpSpPr>
          <p:grpSpPr bwMode="auto">
            <a:xfrm rot="648370">
              <a:off x="1927722" y="4826305"/>
              <a:ext cx="360362" cy="293687"/>
              <a:chOff x="1676400" y="1524000"/>
              <a:chExt cx="359484" cy="294042"/>
            </a:xfrm>
          </p:grpSpPr>
          <p:sp>
            <p:nvSpPr>
              <p:cNvPr id="201" name="Oval 200"/>
              <p:cNvSpPr/>
              <p:nvPr/>
            </p:nvSpPr>
            <p:spPr>
              <a:xfrm>
                <a:off x="1739499" y="1513673"/>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2" name="Oval 201"/>
              <p:cNvSpPr/>
              <p:nvPr/>
            </p:nvSpPr>
            <p:spPr>
              <a:xfrm>
                <a:off x="1668473" y="158889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3" name="Oval 202"/>
              <p:cNvSpPr/>
              <p:nvPr/>
            </p:nvSpPr>
            <p:spPr>
              <a:xfrm>
                <a:off x="1880598" y="1661532"/>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0" name="Group 274"/>
            <p:cNvGrpSpPr>
              <a:grpSpLocks/>
            </p:cNvGrpSpPr>
            <p:nvPr/>
          </p:nvGrpSpPr>
          <p:grpSpPr bwMode="auto">
            <a:xfrm rot="648370">
              <a:off x="3043856" y="3646026"/>
              <a:ext cx="360362" cy="293687"/>
              <a:chOff x="1676400" y="1524000"/>
              <a:chExt cx="359484" cy="294042"/>
            </a:xfrm>
          </p:grpSpPr>
          <p:sp>
            <p:nvSpPr>
              <p:cNvPr id="205" name="Oval 204"/>
              <p:cNvSpPr/>
              <p:nvPr/>
            </p:nvSpPr>
            <p:spPr>
              <a:xfrm>
                <a:off x="1734886" y="1515237"/>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6" name="Oval 205"/>
              <p:cNvSpPr/>
              <p:nvPr/>
            </p:nvSpPr>
            <p:spPr>
              <a:xfrm>
                <a:off x="1672825" y="159521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7" name="Oval 206"/>
              <p:cNvSpPr/>
              <p:nvPr/>
            </p:nvSpPr>
            <p:spPr>
              <a:xfrm>
                <a:off x="1880653" y="166220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1" name="Group 274"/>
            <p:cNvGrpSpPr>
              <a:grpSpLocks/>
            </p:cNvGrpSpPr>
            <p:nvPr/>
          </p:nvGrpSpPr>
          <p:grpSpPr bwMode="auto">
            <a:xfrm rot="-6485233">
              <a:off x="7003291" y="6231959"/>
              <a:ext cx="360362" cy="293687"/>
              <a:chOff x="1676400" y="1524000"/>
              <a:chExt cx="359484" cy="294042"/>
            </a:xfrm>
          </p:grpSpPr>
          <p:sp>
            <p:nvSpPr>
              <p:cNvPr id="209" name="Oval 208"/>
              <p:cNvSpPr/>
              <p:nvPr/>
            </p:nvSpPr>
            <p:spPr>
              <a:xfrm>
                <a:off x="1736944" y="1512027"/>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0" name="Oval 209"/>
              <p:cNvSpPr/>
              <p:nvPr/>
            </p:nvSpPr>
            <p:spPr>
              <a:xfrm>
                <a:off x="1667014" y="159003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1" name="Oval 210"/>
              <p:cNvSpPr/>
              <p:nvPr/>
            </p:nvSpPr>
            <p:spPr>
              <a:xfrm>
                <a:off x="1873760" y="165613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2" name="Group 274"/>
            <p:cNvGrpSpPr>
              <a:grpSpLocks/>
            </p:cNvGrpSpPr>
            <p:nvPr/>
          </p:nvGrpSpPr>
          <p:grpSpPr bwMode="auto">
            <a:xfrm rot="648370">
              <a:off x="9652916" y="3648987"/>
              <a:ext cx="360362" cy="293687"/>
              <a:chOff x="1676400" y="1524000"/>
              <a:chExt cx="359484" cy="294042"/>
            </a:xfrm>
          </p:grpSpPr>
          <p:sp>
            <p:nvSpPr>
              <p:cNvPr id="213" name="Oval 212"/>
              <p:cNvSpPr/>
              <p:nvPr/>
            </p:nvSpPr>
            <p:spPr>
              <a:xfrm>
                <a:off x="1734921" y="1515449"/>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4" name="Oval 213"/>
              <p:cNvSpPr/>
              <p:nvPr/>
            </p:nvSpPr>
            <p:spPr>
              <a:xfrm>
                <a:off x="1672861" y="1595424"/>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 name="Oval 214"/>
              <p:cNvSpPr/>
              <p:nvPr/>
            </p:nvSpPr>
            <p:spPr>
              <a:xfrm>
                <a:off x="1880688" y="1662414"/>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3" name="Group 274"/>
            <p:cNvGrpSpPr>
              <a:grpSpLocks/>
            </p:cNvGrpSpPr>
            <p:nvPr/>
          </p:nvGrpSpPr>
          <p:grpSpPr bwMode="auto">
            <a:xfrm rot="5901243">
              <a:off x="6841542" y="4752205"/>
              <a:ext cx="360362" cy="293687"/>
              <a:chOff x="1676400" y="1524000"/>
              <a:chExt cx="359484" cy="294042"/>
            </a:xfrm>
          </p:grpSpPr>
          <p:sp>
            <p:nvSpPr>
              <p:cNvPr id="217" name="Oval 216"/>
              <p:cNvSpPr/>
              <p:nvPr/>
            </p:nvSpPr>
            <p:spPr>
              <a:xfrm>
                <a:off x="1742568" y="151754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8" name="Oval 217"/>
              <p:cNvSpPr/>
              <p:nvPr/>
            </p:nvSpPr>
            <p:spPr>
              <a:xfrm>
                <a:off x="1672776" y="159567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9" name="Oval 218"/>
              <p:cNvSpPr/>
              <p:nvPr/>
            </p:nvSpPr>
            <p:spPr>
              <a:xfrm>
                <a:off x="1879965" y="165511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4" name="Group 274"/>
            <p:cNvGrpSpPr>
              <a:grpSpLocks/>
            </p:cNvGrpSpPr>
            <p:nvPr/>
          </p:nvGrpSpPr>
          <p:grpSpPr bwMode="auto">
            <a:xfrm rot="6740750">
              <a:off x="4562480" y="4698936"/>
              <a:ext cx="360362" cy="293687"/>
              <a:chOff x="1676400" y="1524000"/>
              <a:chExt cx="359484" cy="294042"/>
            </a:xfrm>
          </p:grpSpPr>
          <p:sp>
            <p:nvSpPr>
              <p:cNvPr id="221" name="Oval 220"/>
              <p:cNvSpPr/>
              <p:nvPr/>
            </p:nvSpPr>
            <p:spPr>
              <a:xfrm>
                <a:off x="1735605" y="1509733"/>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2" name="Oval 221"/>
              <p:cNvSpPr/>
              <p:nvPr/>
            </p:nvSpPr>
            <p:spPr>
              <a:xfrm>
                <a:off x="1666943" y="1588452"/>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3" name="Oval 222"/>
              <p:cNvSpPr/>
              <p:nvPr/>
            </p:nvSpPr>
            <p:spPr>
              <a:xfrm>
                <a:off x="1875204" y="165376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5" name="Group 274"/>
            <p:cNvGrpSpPr>
              <a:grpSpLocks/>
            </p:cNvGrpSpPr>
            <p:nvPr/>
          </p:nvGrpSpPr>
          <p:grpSpPr bwMode="auto">
            <a:xfrm rot="-5809007">
              <a:off x="3757113" y="5180747"/>
              <a:ext cx="360362" cy="293687"/>
              <a:chOff x="1676400" y="1524000"/>
              <a:chExt cx="359484" cy="294042"/>
            </a:xfrm>
          </p:grpSpPr>
          <p:sp>
            <p:nvSpPr>
              <p:cNvPr id="225" name="Oval 224"/>
              <p:cNvSpPr/>
              <p:nvPr/>
            </p:nvSpPr>
            <p:spPr>
              <a:xfrm>
                <a:off x="1736645" y="150968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6" name="Oval 225"/>
              <p:cNvSpPr/>
              <p:nvPr/>
            </p:nvSpPr>
            <p:spPr>
              <a:xfrm>
                <a:off x="1666236" y="158765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7" name="Oval 226"/>
              <p:cNvSpPr/>
              <p:nvPr/>
            </p:nvSpPr>
            <p:spPr>
              <a:xfrm>
                <a:off x="1873644" y="1654155"/>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6" name="Group 274"/>
            <p:cNvGrpSpPr>
              <a:grpSpLocks/>
            </p:cNvGrpSpPr>
            <p:nvPr/>
          </p:nvGrpSpPr>
          <p:grpSpPr bwMode="auto">
            <a:xfrm rot="8371057">
              <a:off x="5850830" y="4399133"/>
              <a:ext cx="360362" cy="293687"/>
              <a:chOff x="1676400" y="1524000"/>
              <a:chExt cx="359484" cy="294042"/>
            </a:xfrm>
          </p:grpSpPr>
          <p:sp>
            <p:nvSpPr>
              <p:cNvPr id="229" name="Oval 228"/>
              <p:cNvSpPr/>
              <p:nvPr/>
            </p:nvSpPr>
            <p:spPr>
              <a:xfrm>
                <a:off x="1742268" y="1516491"/>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0" name="Oval 229"/>
              <p:cNvSpPr/>
              <p:nvPr/>
            </p:nvSpPr>
            <p:spPr>
              <a:xfrm>
                <a:off x="1671110" y="159486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1" name="Oval 230"/>
              <p:cNvSpPr/>
              <p:nvPr/>
            </p:nvSpPr>
            <p:spPr>
              <a:xfrm>
                <a:off x="1878583" y="1661848"/>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7" name="Group 274"/>
            <p:cNvGrpSpPr>
              <a:grpSpLocks/>
            </p:cNvGrpSpPr>
            <p:nvPr/>
          </p:nvGrpSpPr>
          <p:grpSpPr bwMode="auto">
            <a:xfrm rot="9982595">
              <a:off x="1000473" y="4105259"/>
              <a:ext cx="360362" cy="293687"/>
              <a:chOff x="1676400" y="1524000"/>
              <a:chExt cx="359484" cy="294042"/>
            </a:xfrm>
          </p:grpSpPr>
          <p:sp>
            <p:nvSpPr>
              <p:cNvPr id="233" name="Oval 232"/>
              <p:cNvSpPr/>
              <p:nvPr/>
            </p:nvSpPr>
            <p:spPr>
              <a:xfrm>
                <a:off x="1742723" y="1516905"/>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4" name="Oval 233"/>
              <p:cNvSpPr/>
              <p:nvPr/>
            </p:nvSpPr>
            <p:spPr>
              <a:xfrm>
                <a:off x="1665766" y="1592511"/>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5" name="Oval 234"/>
              <p:cNvSpPr/>
              <p:nvPr/>
            </p:nvSpPr>
            <p:spPr>
              <a:xfrm>
                <a:off x="1874438" y="1659627"/>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8" name="Group 274"/>
            <p:cNvGrpSpPr>
              <a:grpSpLocks/>
            </p:cNvGrpSpPr>
            <p:nvPr/>
          </p:nvGrpSpPr>
          <p:grpSpPr bwMode="auto">
            <a:xfrm rot="9982595">
              <a:off x="8668481" y="3755653"/>
              <a:ext cx="360362" cy="293687"/>
              <a:chOff x="1676400" y="1524000"/>
              <a:chExt cx="359484" cy="294042"/>
            </a:xfrm>
          </p:grpSpPr>
          <p:sp>
            <p:nvSpPr>
              <p:cNvPr id="237" name="Oval 236"/>
              <p:cNvSpPr/>
              <p:nvPr/>
            </p:nvSpPr>
            <p:spPr>
              <a:xfrm>
                <a:off x="1738971" y="1512384"/>
                <a:ext cx="228053" cy="22889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8" name="Oval 237"/>
              <p:cNvSpPr/>
              <p:nvPr/>
            </p:nvSpPr>
            <p:spPr>
              <a:xfrm>
                <a:off x="1665886" y="1592203"/>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9" name="Oval 238"/>
              <p:cNvSpPr/>
              <p:nvPr/>
            </p:nvSpPr>
            <p:spPr>
              <a:xfrm>
                <a:off x="1874931" y="1657775"/>
                <a:ext cx="152035" cy="15259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59" name="Group 274"/>
            <p:cNvGrpSpPr>
              <a:grpSpLocks/>
            </p:cNvGrpSpPr>
            <p:nvPr/>
          </p:nvGrpSpPr>
          <p:grpSpPr bwMode="auto">
            <a:xfrm rot="-6364532">
              <a:off x="6273195" y="2908495"/>
              <a:ext cx="360362" cy="293687"/>
              <a:chOff x="1676400" y="1524000"/>
              <a:chExt cx="359484" cy="294042"/>
            </a:xfrm>
          </p:grpSpPr>
          <p:sp>
            <p:nvSpPr>
              <p:cNvPr id="241" name="Oval 240"/>
              <p:cNvSpPr/>
              <p:nvPr/>
            </p:nvSpPr>
            <p:spPr>
              <a:xfrm>
                <a:off x="1741222" y="1512108"/>
                <a:ext cx="228062" cy="23047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2" name="Oval 241"/>
              <p:cNvSpPr/>
              <p:nvPr/>
            </p:nvSpPr>
            <p:spPr>
              <a:xfrm>
                <a:off x="1673204" y="158738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3" name="Oval 242"/>
              <p:cNvSpPr/>
              <p:nvPr/>
            </p:nvSpPr>
            <p:spPr>
              <a:xfrm>
                <a:off x="1880586" y="1657283"/>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60" name="Group 274"/>
            <p:cNvGrpSpPr>
              <a:grpSpLocks/>
            </p:cNvGrpSpPr>
            <p:nvPr/>
          </p:nvGrpSpPr>
          <p:grpSpPr bwMode="auto">
            <a:xfrm rot="-3894718">
              <a:off x="2983672" y="4369411"/>
              <a:ext cx="360362" cy="293687"/>
              <a:chOff x="1676400" y="1524000"/>
              <a:chExt cx="359484" cy="294042"/>
            </a:xfrm>
          </p:grpSpPr>
          <p:sp>
            <p:nvSpPr>
              <p:cNvPr id="245" name="Oval 244"/>
              <p:cNvSpPr/>
              <p:nvPr/>
            </p:nvSpPr>
            <p:spPr>
              <a:xfrm>
                <a:off x="1734276" y="1513401"/>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6" name="Oval 245"/>
              <p:cNvSpPr/>
              <p:nvPr/>
            </p:nvSpPr>
            <p:spPr>
              <a:xfrm>
                <a:off x="1664984" y="159143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7" name="Oval 246"/>
              <p:cNvSpPr/>
              <p:nvPr/>
            </p:nvSpPr>
            <p:spPr>
              <a:xfrm>
                <a:off x="1870872" y="1657918"/>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61" name="Group 274"/>
            <p:cNvGrpSpPr>
              <a:grpSpLocks/>
            </p:cNvGrpSpPr>
            <p:nvPr/>
          </p:nvGrpSpPr>
          <p:grpSpPr bwMode="auto">
            <a:xfrm rot="6696630">
              <a:off x="5348122" y="5337023"/>
              <a:ext cx="360362" cy="293687"/>
              <a:chOff x="1676400" y="1524000"/>
              <a:chExt cx="359484" cy="294042"/>
            </a:xfrm>
          </p:grpSpPr>
          <p:sp>
            <p:nvSpPr>
              <p:cNvPr id="249" name="Oval 248"/>
              <p:cNvSpPr/>
              <p:nvPr/>
            </p:nvSpPr>
            <p:spPr>
              <a:xfrm>
                <a:off x="1738317" y="1510302"/>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0" name="Oval 249"/>
              <p:cNvSpPr/>
              <p:nvPr/>
            </p:nvSpPr>
            <p:spPr>
              <a:xfrm>
                <a:off x="1669145" y="1587643"/>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1" name="Oval 250"/>
              <p:cNvSpPr/>
              <p:nvPr/>
            </p:nvSpPr>
            <p:spPr>
              <a:xfrm>
                <a:off x="1875080" y="1656219"/>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62" name="Group 274"/>
            <p:cNvGrpSpPr>
              <a:grpSpLocks/>
            </p:cNvGrpSpPr>
            <p:nvPr/>
          </p:nvGrpSpPr>
          <p:grpSpPr bwMode="auto">
            <a:xfrm rot="-7769767">
              <a:off x="7691126" y="3964965"/>
              <a:ext cx="360362" cy="293687"/>
              <a:chOff x="1676400" y="1524000"/>
              <a:chExt cx="359484" cy="294042"/>
            </a:xfrm>
          </p:grpSpPr>
          <p:sp>
            <p:nvSpPr>
              <p:cNvPr id="253" name="Oval 252"/>
              <p:cNvSpPr/>
              <p:nvPr/>
            </p:nvSpPr>
            <p:spPr>
              <a:xfrm>
                <a:off x="1740075" y="1509799"/>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4" name="Oval 253"/>
              <p:cNvSpPr/>
              <p:nvPr/>
            </p:nvSpPr>
            <p:spPr>
              <a:xfrm>
                <a:off x="1671057" y="1593301"/>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5" name="Oval 254"/>
              <p:cNvSpPr/>
              <p:nvPr/>
            </p:nvSpPr>
            <p:spPr>
              <a:xfrm>
                <a:off x="1879442" y="165444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8163" name="Group 274"/>
            <p:cNvGrpSpPr>
              <a:grpSpLocks/>
            </p:cNvGrpSpPr>
            <p:nvPr/>
          </p:nvGrpSpPr>
          <p:grpSpPr bwMode="auto">
            <a:xfrm rot="7372856">
              <a:off x="2908672" y="6403919"/>
              <a:ext cx="360362" cy="293687"/>
              <a:chOff x="1676400" y="1524000"/>
              <a:chExt cx="359484" cy="294042"/>
            </a:xfrm>
          </p:grpSpPr>
          <p:sp>
            <p:nvSpPr>
              <p:cNvPr id="257" name="Oval 256"/>
              <p:cNvSpPr/>
              <p:nvPr/>
            </p:nvSpPr>
            <p:spPr>
              <a:xfrm>
                <a:off x="1742391" y="1517515"/>
                <a:ext cx="228062" cy="2288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8" name="Oval 257"/>
              <p:cNvSpPr/>
              <p:nvPr/>
            </p:nvSpPr>
            <p:spPr>
              <a:xfrm>
                <a:off x="1669631" y="1591567"/>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9" name="Oval 258"/>
              <p:cNvSpPr/>
              <p:nvPr/>
            </p:nvSpPr>
            <p:spPr>
              <a:xfrm>
                <a:off x="1878676" y="1658460"/>
                <a:ext cx="152041" cy="15259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spTree>
    <p:extLst>
      <p:ext uri="{BB962C8B-B14F-4D97-AF65-F5344CB8AC3E}">
        <p14:creationId xmlns:p14="http://schemas.microsoft.com/office/powerpoint/2010/main" val="4255496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a:t>Osmosis </a:t>
            </a:r>
            <a:r>
              <a:rPr lang="en-US" altLang="en-US" dirty="0" smtClean="0"/>
              <a:t/>
            </a:r>
            <a:br>
              <a:rPr lang="en-US" altLang="en-US" dirty="0" smtClean="0"/>
            </a:br>
            <a:r>
              <a:rPr lang="en-US" altLang="en-US" sz="3200" dirty="0" smtClean="0"/>
              <a:t>(Highlight this statement in your Omega Notes</a:t>
            </a:r>
            <a:r>
              <a:rPr lang="en-US" altLang="en-US" sz="3200" dirty="0" smtClean="0"/>
              <a:t>)</a:t>
            </a:r>
            <a:endParaRPr lang="en-US" altLang="en-US" sz="3200" dirty="0"/>
          </a:p>
        </p:txBody>
      </p:sp>
      <p:sp>
        <p:nvSpPr>
          <p:cNvPr id="49155" name="Content Placeholder 2"/>
          <p:cNvSpPr>
            <a:spLocks noGrp="1"/>
          </p:cNvSpPr>
          <p:nvPr>
            <p:ph idx="1"/>
          </p:nvPr>
        </p:nvSpPr>
        <p:spPr>
          <a:xfrm>
            <a:off x="609600" y="1752600"/>
            <a:ext cx="10972800" cy="4525963"/>
          </a:xfrm>
        </p:spPr>
        <p:txBody>
          <a:bodyPr/>
          <a:lstStyle/>
          <a:p>
            <a:r>
              <a:rPr lang="en-US" altLang="en-US" dirty="0"/>
              <a:t>Water ALWAYS moves from </a:t>
            </a:r>
            <a:r>
              <a:rPr lang="en-US" altLang="en-US" b="1" dirty="0"/>
              <a:t>Hypotonic</a:t>
            </a:r>
            <a:r>
              <a:rPr lang="en-US" altLang="en-US" dirty="0"/>
              <a:t> solutions to </a:t>
            </a:r>
            <a:r>
              <a:rPr lang="en-US" altLang="en-US" b="1" dirty="0"/>
              <a:t>Hypertonic</a:t>
            </a:r>
            <a:r>
              <a:rPr lang="en-US" altLang="en-US" dirty="0"/>
              <a:t> Solutions.</a:t>
            </a:r>
          </a:p>
        </p:txBody>
      </p:sp>
      <p:cxnSp>
        <p:nvCxnSpPr>
          <p:cNvPr id="216" name="Straight Connector 215"/>
          <p:cNvCxnSpPr/>
          <p:nvPr/>
        </p:nvCxnSpPr>
        <p:spPr>
          <a:xfrm>
            <a:off x="5486400" y="3200400"/>
            <a:ext cx="0" cy="3657600"/>
          </a:xfrm>
          <a:prstGeom prst="line">
            <a:avLst/>
          </a:prstGeom>
          <a:ln w="76200">
            <a:solidFill>
              <a:schemeClr val="tx1"/>
            </a:solidFill>
            <a:prstDash val="sysDash"/>
          </a:ln>
        </p:spPr>
        <p:style>
          <a:lnRef idx="1">
            <a:schemeClr val="dk1"/>
          </a:lnRef>
          <a:fillRef idx="0">
            <a:schemeClr val="dk1"/>
          </a:fillRef>
          <a:effectRef idx="0">
            <a:schemeClr val="dk1"/>
          </a:effectRef>
          <a:fontRef idx="minor">
            <a:schemeClr val="tx1"/>
          </a:fontRef>
        </p:style>
      </p:cxnSp>
      <p:grpSp>
        <p:nvGrpSpPr>
          <p:cNvPr id="49157" name="Group 330"/>
          <p:cNvGrpSpPr>
            <a:grpSpLocks/>
          </p:cNvGrpSpPr>
          <p:nvPr/>
        </p:nvGrpSpPr>
        <p:grpSpPr bwMode="auto">
          <a:xfrm>
            <a:off x="457200" y="3657600"/>
            <a:ext cx="4999038" cy="2463800"/>
            <a:chOff x="1274465" y="2713996"/>
            <a:chExt cx="8317973" cy="3864623"/>
          </a:xfrm>
        </p:grpSpPr>
        <p:grpSp>
          <p:nvGrpSpPr>
            <p:cNvPr id="49275" name="Group 274"/>
            <p:cNvGrpSpPr>
              <a:grpSpLocks/>
            </p:cNvGrpSpPr>
            <p:nvPr/>
          </p:nvGrpSpPr>
          <p:grpSpPr bwMode="auto">
            <a:xfrm rot="-3199268">
              <a:off x="1241128" y="5695939"/>
              <a:ext cx="360362" cy="293687"/>
              <a:chOff x="1676400" y="1524000"/>
              <a:chExt cx="359484" cy="294042"/>
            </a:xfrm>
          </p:grpSpPr>
          <p:sp>
            <p:nvSpPr>
              <p:cNvPr id="427" name="Oval 426"/>
              <p:cNvSpPr/>
              <p:nvPr/>
            </p:nvSpPr>
            <p:spPr>
              <a:xfrm>
                <a:off x="1739403" y="1506863"/>
                <a:ext cx="231014" cy="227440"/>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8" name="Oval 427"/>
              <p:cNvSpPr/>
              <p:nvPr/>
            </p:nvSpPr>
            <p:spPr>
              <a:xfrm>
                <a:off x="1669717" y="1588468"/>
                <a:ext cx="156495" cy="14810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9" name="Oval 428"/>
              <p:cNvSpPr/>
              <p:nvPr/>
            </p:nvSpPr>
            <p:spPr>
              <a:xfrm>
                <a:off x="1870212" y="1656358"/>
                <a:ext cx="158978" cy="15074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76" name="Group 274"/>
            <p:cNvGrpSpPr>
              <a:grpSpLocks/>
            </p:cNvGrpSpPr>
            <p:nvPr/>
          </p:nvGrpSpPr>
          <p:grpSpPr bwMode="auto">
            <a:xfrm rot="-3199268">
              <a:off x="2015349" y="3533528"/>
              <a:ext cx="360362" cy="293687"/>
              <a:chOff x="1676400" y="1524000"/>
              <a:chExt cx="359484" cy="294042"/>
            </a:xfrm>
          </p:grpSpPr>
          <p:sp>
            <p:nvSpPr>
              <p:cNvPr id="424" name="Oval 423"/>
              <p:cNvSpPr/>
              <p:nvPr/>
            </p:nvSpPr>
            <p:spPr>
              <a:xfrm>
                <a:off x="1750128" y="1502285"/>
                <a:ext cx="221079" cy="2300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5" name="Oval 424"/>
              <p:cNvSpPr/>
              <p:nvPr/>
            </p:nvSpPr>
            <p:spPr>
              <a:xfrm>
                <a:off x="1684444" y="1575451"/>
                <a:ext cx="151527" cy="15074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6" name="Oval 425"/>
              <p:cNvSpPr/>
              <p:nvPr/>
            </p:nvSpPr>
            <p:spPr>
              <a:xfrm>
                <a:off x="1894128" y="1643633"/>
                <a:ext cx="151527" cy="15339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77" name="Group 274"/>
            <p:cNvGrpSpPr>
              <a:grpSpLocks/>
            </p:cNvGrpSpPr>
            <p:nvPr/>
          </p:nvGrpSpPr>
          <p:grpSpPr bwMode="auto">
            <a:xfrm rot="-10332871">
              <a:off x="7503498" y="5587823"/>
              <a:ext cx="360362" cy="293687"/>
              <a:chOff x="1676400" y="1524000"/>
              <a:chExt cx="359484" cy="294042"/>
            </a:xfrm>
          </p:grpSpPr>
          <p:sp>
            <p:nvSpPr>
              <p:cNvPr id="421" name="Oval 420"/>
              <p:cNvSpPr/>
              <p:nvPr/>
            </p:nvSpPr>
            <p:spPr>
              <a:xfrm>
                <a:off x="1736621" y="1524620"/>
                <a:ext cx="226612" cy="22936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2" name="Oval 421"/>
              <p:cNvSpPr/>
              <p:nvPr/>
            </p:nvSpPr>
            <p:spPr>
              <a:xfrm>
                <a:off x="1673353" y="1604998"/>
                <a:ext cx="155466" cy="154573"/>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3" name="Oval 422"/>
              <p:cNvSpPr/>
              <p:nvPr/>
            </p:nvSpPr>
            <p:spPr>
              <a:xfrm>
                <a:off x="1877678" y="1676691"/>
                <a:ext cx="155467" cy="152079"/>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78" name="Group 274"/>
            <p:cNvGrpSpPr>
              <a:grpSpLocks/>
            </p:cNvGrpSpPr>
            <p:nvPr/>
          </p:nvGrpSpPr>
          <p:grpSpPr bwMode="auto">
            <a:xfrm rot="-3199268">
              <a:off x="9265414" y="3870222"/>
              <a:ext cx="360362" cy="293687"/>
              <a:chOff x="1676400" y="1524000"/>
              <a:chExt cx="359484" cy="294042"/>
            </a:xfrm>
          </p:grpSpPr>
          <p:sp>
            <p:nvSpPr>
              <p:cNvPr id="418" name="Oval 417"/>
              <p:cNvSpPr/>
              <p:nvPr/>
            </p:nvSpPr>
            <p:spPr>
              <a:xfrm>
                <a:off x="1737533" y="1512574"/>
                <a:ext cx="231015" cy="23008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9" name="Oval 418"/>
              <p:cNvSpPr/>
              <p:nvPr/>
            </p:nvSpPr>
            <p:spPr>
              <a:xfrm>
                <a:off x="1660399" y="1594148"/>
                <a:ext cx="154010" cy="14810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20" name="Oval 419"/>
              <p:cNvSpPr/>
              <p:nvPr/>
            </p:nvSpPr>
            <p:spPr>
              <a:xfrm>
                <a:off x="1878040" y="1658662"/>
                <a:ext cx="156495" cy="15339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79" name="Group 274"/>
            <p:cNvGrpSpPr>
              <a:grpSpLocks/>
            </p:cNvGrpSpPr>
            <p:nvPr/>
          </p:nvGrpSpPr>
          <p:grpSpPr bwMode="auto">
            <a:xfrm rot="2053605">
              <a:off x="6968817" y="3530411"/>
              <a:ext cx="360362" cy="293687"/>
              <a:chOff x="1676400" y="1524000"/>
              <a:chExt cx="359484" cy="294042"/>
            </a:xfrm>
          </p:grpSpPr>
          <p:sp>
            <p:nvSpPr>
              <p:cNvPr id="415" name="Oval 414"/>
              <p:cNvSpPr/>
              <p:nvPr/>
            </p:nvSpPr>
            <p:spPr>
              <a:xfrm>
                <a:off x="1739359" y="1520719"/>
                <a:ext cx="223978" cy="22936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6" name="Oval 415"/>
              <p:cNvSpPr/>
              <p:nvPr/>
            </p:nvSpPr>
            <p:spPr>
              <a:xfrm>
                <a:off x="1663571" y="1595566"/>
                <a:ext cx="147561" cy="157065"/>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7" name="Oval 416"/>
              <p:cNvSpPr/>
              <p:nvPr/>
            </p:nvSpPr>
            <p:spPr>
              <a:xfrm>
                <a:off x="1867692" y="1663992"/>
                <a:ext cx="152832" cy="15208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80" name="Group 274"/>
            <p:cNvGrpSpPr>
              <a:grpSpLocks/>
            </p:cNvGrpSpPr>
            <p:nvPr/>
          </p:nvGrpSpPr>
          <p:grpSpPr bwMode="auto">
            <a:xfrm rot="2893112">
              <a:off x="3623730" y="3597541"/>
              <a:ext cx="360362" cy="293687"/>
              <a:chOff x="1676400" y="1524000"/>
              <a:chExt cx="359484" cy="294042"/>
            </a:xfrm>
          </p:grpSpPr>
          <p:sp>
            <p:nvSpPr>
              <p:cNvPr id="412" name="Oval 411"/>
              <p:cNvSpPr/>
              <p:nvPr/>
            </p:nvSpPr>
            <p:spPr>
              <a:xfrm>
                <a:off x="1739620" y="1516327"/>
                <a:ext cx="231014" cy="23008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3" name="Oval 412"/>
              <p:cNvSpPr/>
              <p:nvPr/>
            </p:nvSpPr>
            <p:spPr>
              <a:xfrm>
                <a:off x="1657236" y="1600144"/>
                <a:ext cx="154010" cy="14810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4" name="Oval 413"/>
              <p:cNvSpPr/>
              <p:nvPr/>
            </p:nvSpPr>
            <p:spPr>
              <a:xfrm>
                <a:off x="1871231" y="1652114"/>
                <a:ext cx="154010" cy="15339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81" name="Group 274"/>
            <p:cNvGrpSpPr>
              <a:grpSpLocks/>
            </p:cNvGrpSpPr>
            <p:nvPr/>
          </p:nvGrpSpPr>
          <p:grpSpPr bwMode="auto">
            <a:xfrm rot="-9656645">
              <a:off x="4564557" y="6284932"/>
              <a:ext cx="360362" cy="293687"/>
              <a:chOff x="1676400" y="1524000"/>
              <a:chExt cx="359484" cy="294042"/>
            </a:xfrm>
          </p:grpSpPr>
          <p:sp>
            <p:nvSpPr>
              <p:cNvPr id="409" name="Oval 408"/>
              <p:cNvSpPr/>
              <p:nvPr/>
            </p:nvSpPr>
            <p:spPr>
              <a:xfrm>
                <a:off x="1761775" y="1518142"/>
                <a:ext cx="229248" cy="229366"/>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0" name="Oval 409"/>
              <p:cNvSpPr/>
              <p:nvPr/>
            </p:nvSpPr>
            <p:spPr>
              <a:xfrm>
                <a:off x="1693506" y="1596474"/>
                <a:ext cx="147561" cy="154573"/>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1" name="Oval 410"/>
              <p:cNvSpPr/>
              <p:nvPr/>
            </p:nvSpPr>
            <p:spPr>
              <a:xfrm>
                <a:off x="1888916" y="1682023"/>
                <a:ext cx="152832" cy="15208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82" name="Group 274"/>
            <p:cNvGrpSpPr>
              <a:grpSpLocks/>
            </p:cNvGrpSpPr>
            <p:nvPr/>
          </p:nvGrpSpPr>
          <p:grpSpPr bwMode="auto">
            <a:xfrm rot="4523419">
              <a:off x="4655562" y="4549126"/>
              <a:ext cx="360362" cy="293687"/>
              <a:chOff x="1676400" y="1524000"/>
              <a:chExt cx="359484" cy="294042"/>
            </a:xfrm>
          </p:grpSpPr>
          <p:sp>
            <p:nvSpPr>
              <p:cNvPr id="406" name="Oval 405"/>
              <p:cNvSpPr/>
              <p:nvPr/>
            </p:nvSpPr>
            <p:spPr>
              <a:xfrm>
                <a:off x="1743788" y="1517140"/>
                <a:ext cx="226046" cy="230084"/>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7" name="Oval 406"/>
              <p:cNvSpPr/>
              <p:nvPr/>
            </p:nvSpPr>
            <p:spPr>
              <a:xfrm>
                <a:off x="1671640" y="1594772"/>
                <a:ext cx="151525" cy="15074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8" name="Oval 407"/>
              <p:cNvSpPr/>
              <p:nvPr/>
            </p:nvSpPr>
            <p:spPr>
              <a:xfrm>
                <a:off x="1869267" y="1657816"/>
                <a:ext cx="151527" cy="15074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283" name="Group 258"/>
            <p:cNvGrpSpPr>
              <a:grpSpLocks/>
            </p:cNvGrpSpPr>
            <p:nvPr/>
          </p:nvGrpSpPr>
          <p:grpSpPr bwMode="auto">
            <a:xfrm rot="6502052">
              <a:off x="6582929" y="4135771"/>
              <a:ext cx="314325" cy="512762"/>
              <a:chOff x="990600" y="2286000"/>
              <a:chExt cx="457200" cy="762000"/>
            </a:xfrm>
          </p:grpSpPr>
          <p:sp>
            <p:nvSpPr>
              <p:cNvPr id="404" name="Hexagon 403"/>
              <p:cNvSpPr/>
              <p:nvPr/>
            </p:nvSpPr>
            <p:spPr>
              <a:xfrm rot="1636838">
                <a:off x="975779" y="2617248"/>
                <a:ext cx="456365" cy="45927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05" name="Straight Connector 404"/>
              <p:cNvCxnSpPr>
                <a:stCxn id="404" idx="2"/>
              </p:cNvCxnSpPr>
              <p:nvPr/>
            </p:nvCxnSpPr>
            <p:spPr>
              <a:xfrm flipH="1" flipV="1">
                <a:off x="1219169" y="2327086"/>
                <a:ext cx="3623" cy="27870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4" name="Group 258"/>
            <p:cNvGrpSpPr>
              <a:grpSpLocks/>
            </p:cNvGrpSpPr>
            <p:nvPr/>
          </p:nvGrpSpPr>
          <p:grpSpPr bwMode="auto">
            <a:xfrm>
              <a:off x="3304246" y="2990731"/>
              <a:ext cx="314325" cy="512762"/>
              <a:chOff x="990600" y="2286000"/>
              <a:chExt cx="457200" cy="762000"/>
            </a:xfrm>
          </p:grpSpPr>
          <p:sp>
            <p:nvSpPr>
              <p:cNvPr id="402" name="Hexagon 401"/>
              <p:cNvSpPr/>
              <p:nvPr/>
            </p:nvSpPr>
            <p:spPr>
              <a:xfrm rot="1636838">
                <a:off x="988947" y="2588941"/>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03" name="Straight Connector 402"/>
              <p:cNvCxnSpPr>
                <a:stCxn id="402" idx="2"/>
              </p:cNvCxnSpPr>
              <p:nvPr/>
            </p:nvCxnSpPr>
            <p:spPr>
              <a:xfrm flipH="1" flipV="1">
                <a:off x="1219475" y="2285503"/>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5" name="Group 258"/>
            <p:cNvGrpSpPr>
              <a:grpSpLocks/>
            </p:cNvGrpSpPr>
            <p:nvPr/>
          </p:nvGrpSpPr>
          <p:grpSpPr bwMode="auto">
            <a:xfrm>
              <a:off x="3484547" y="5835357"/>
              <a:ext cx="314325" cy="512762"/>
              <a:chOff x="990600" y="2286000"/>
              <a:chExt cx="457200" cy="762000"/>
            </a:xfrm>
          </p:grpSpPr>
          <p:sp>
            <p:nvSpPr>
              <p:cNvPr id="400" name="Hexagon 399"/>
              <p:cNvSpPr/>
              <p:nvPr/>
            </p:nvSpPr>
            <p:spPr>
              <a:xfrm rot="1636838">
                <a:off x="991800" y="2591241"/>
                <a:ext cx="457212" cy="455157"/>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01" name="Straight Connector 400"/>
              <p:cNvCxnSpPr>
                <a:stCxn id="400" idx="2"/>
              </p:cNvCxnSpPr>
              <p:nvPr/>
            </p:nvCxnSpPr>
            <p:spPr>
              <a:xfrm flipH="1" flipV="1">
                <a:off x="1222328" y="2287804"/>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6" name="Group 258"/>
            <p:cNvGrpSpPr>
              <a:grpSpLocks/>
            </p:cNvGrpSpPr>
            <p:nvPr/>
          </p:nvGrpSpPr>
          <p:grpSpPr bwMode="auto">
            <a:xfrm rot="-6281020">
              <a:off x="2606828" y="4842172"/>
              <a:ext cx="314325" cy="512762"/>
              <a:chOff x="990600" y="2286000"/>
              <a:chExt cx="457200" cy="762000"/>
            </a:xfrm>
          </p:grpSpPr>
          <p:sp>
            <p:nvSpPr>
              <p:cNvPr id="398" name="Hexagon 397"/>
              <p:cNvSpPr/>
              <p:nvPr/>
            </p:nvSpPr>
            <p:spPr>
              <a:xfrm rot="1636838">
                <a:off x="1007943" y="2578000"/>
                <a:ext cx="452744" cy="459271"/>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99" name="Straight Connector 398"/>
              <p:cNvCxnSpPr>
                <a:stCxn id="398" idx="2"/>
              </p:cNvCxnSpPr>
              <p:nvPr/>
            </p:nvCxnSpPr>
            <p:spPr>
              <a:xfrm flipH="1" flipV="1">
                <a:off x="1243561" y="2281862"/>
                <a:ext cx="3623" cy="27870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7" name="Group 258"/>
            <p:cNvGrpSpPr>
              <a:grpSpLocks/>
            </p:cNvGrpSpPr>
            <p:nvPr/>
          </p:nvGrpSpPr>
          <p:grpSpPr bwMode="auto">
            <a:xfrm>
              <a:off x="9042187" y="5535168"/>
              <a:ext cx="314325" cy="512762"/>
              <a:chOff x="990600" y="2286000"/>
              <a:chExt cx="457200" cy="762000"/>
            </a:xfrm>
          </p:grpSpPr>
          <p:sp>
            <p:nvSpPr>
              <p:cNvPr id="394" name="Hexagon 393"/>
              <p:cNvSpPr/>
              <p:nvPr/>
            </p:nvSpPr>
            <p:spPr>
              <a:xfrm rot="1636838">
                <a:off x="991803" y="2589591"/>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95" name="Straight Connector 394"/>
              <p:cNvCxnSpPr>
                <a:stCxn id="394" idx="2"/>
              </p:cNvCxnSpPr>
              <p:nvPr/>
            </p:nvCxnSpPr>
            <p:spPr>
              <a:xfrm flipH="1" flipV="1">
                <a:off x="1222331" y="2286154"/>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8" name="Group 258"/>
            <p:cNvGrpSpPr>
              <a:grpSpLocks/>
            </p:cNvGrpSpPr>
            <p:nvPr/>
          </p:nvGrpSpPr>
          <p:grpSpPr bwMode="auto">
            <a:xfrm>
              <a:off x="5910916" y="5076613"/>
              <a:ext cx="314325" cy="512762"/>
              <a:chOff x="990600" y="2286000"/>
              <a:chExt cx="457200" cy="762000"/>
            </a:xfrm>
          </p:grpSpPr>
          <p:sp>
            <p:nvSpPr>
              <p:cNvPr id="392" name="Hexagon 391"/>
              <p:cNvSpPr/>
              <p:nvPr/>
            </p:nvSpPr>
            <p:spPr>
              <a:xfrm rot="1636838">
                <a:off x="989610" y="2590153"/>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93" name="Straight Connector 392"/>
              <p:cNvCxnSpPr>
                <a:stCxn id="392" idx="2"/>
              </p:cNvCxnSpPr>
              <p:nvPr/>
            </p:nvCxnSpPr>
            <p:spPr>
              <a:xfrm flipH="1" flipV="1">
                <a:off x="1220138" y="2286716"/>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89" name="Group 258"/>
            <p:cNvGrpSpPr>
              <a:grpSpLocks/>
            </p:cNvGrpSpPr>
            <p:nvPr/>
          </p:nvGrpSpPr>
          <p:grpSpPr bwMode="auto">
            <a:xfrm rot="1831923">
              <a:off x="1342829" y="4643438"/>
              <a:ext cx="314325" cy="512762"/>
              <a:chOff x="990600" y="2286000"/>
              <a:chExt cx="457200" cy="762000"/>
            </a:xfrm>
          </p:grpSpPr>
          <p:sp>
            <p:nvSpPr>
              <p:cNvPr id="390" name="Hexagon 389"/>
              <p:cNvSpPr/>
              <p:nvPr/>
            </p:nvSpPr>
            <p:spPr>
              <a:xfrm rot="1636838">
                <a:off x="986367" y="2571830"/>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91" name="Straight Connector 390"/>
              <p:cNvCxnSpPr>
                <a:stCxn id="390" idx="2"/>
              </p:cNvCxnSpPr>
              <p:nvPr/>
            </p:nvCxnSpPr>
            <p:spPr>
              <a:xfrm flipH="1" flipV="1">
                <a:off x="1220559" y="2285553"/>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0" name="Group 258"/>
            <p:cNvGrpSpPr>
              <a:grpSpLocks/>
            </p:cNvGrpSpPr>
            <p:nvPr/>
          </p:nvGrpSpPr>
          <p:grpSpPr bwMode="auto">
            <a:xfrm>
              <a:off x="6836053" y="2713996"/>
              <a:ext cx="314325" cy="512762"/>
              <a:chOff x="990600" y="2286000"/>
              <a:chExt cx="457200" cy="762000"/>
            </a:xfrm>
          </p:grpSpPr>
          <p:sp>
            <p:nvSpPr>
              <p:cNvPr id="388" name="Hexagon 387"/>
              <p:cNvSpPr/>
              <p:nvPr/>
            </p:nvSpPr>
            <p:spPr>
              <a:xfrm rot="1636838">
                <a:off x="988703" y="2589437"/>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9" name="Straight Connector 388"/>
              <p:cNvCxnSpPr>
                <a:stCxn id="388" idx="2"/>
              </p:cNvCxnSpPr>
              <p:nvPr/>
            </p:nvCxnSpPr>
            <p:spPr>
              <a:xfrm flipH="1" flipV="1">
                <a:off x="1219230" y="2286000"/>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1" name="Group 258"/>
            <p:cNvGrpSpPr>
              <a:grpSpLocks/>
            </p:cNvGrpSpPr>
            <p:nvPr/>
          </p:nvGrpSpPr>
          <p:grpSpPr bwMode="auto">
            <a:xfrm rot="-2029557">
              <a:off x="9144137" y="4520683"/>
              <a:ext cx="314325" cy="512762"/>
              <a:chOff x="990600" y="2286000"/>
              <a:chExt cx="457200" cy="762000"/>
            </a:xfrm>
          </p:grpSpPr>
          <p:sp>
            <p:nvSpPr>
              <p:cNvPr id="386" name="Hexagon 385"/>
              <p:cNvSpPr/>
              <p:nvPr/>
            </p:nvSpPr>
            <p:spPr>
              <a:xfrm rot="1636838">
                <a:off x="980866" y="2574886"/>
                <a:ext cx="457212" cy="447754"/>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7" name="Straight Connector 386"/>
              <p:cNvCxnSpPr>
                <a:stCxn id="386" idx="2"/>
              </p:cNvCxnSpPr>
              <p:nvPr/>
            </p:nvCxnSpPr>
            <p:spPr>
              <a:xfrm flipH="1" flipV="1">
                <a:off x="1203481" y="2281578"/>
                <a:ext cx="0" cy="27383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2" name="Group 258"/>
            <p:cNvGrpSpPr>
              <a:grpSpLocks/>
            </p:cNvGrpSpPr>
            <p:nvPr/>
          </p:nvGrpSpPr>
          <p:grpSpPr bwMode="auto">
            <a:xfrm rot="8296687">
              <a:off x="2297719" y="4116456"/>
              <a:ext cx="314325" cy="512762"/>
              <a:chOff x="990600" y="2286000"/>
              <a:chExt cx="457200" cy="762000"/>
            </a:xfrm>
          </p:grpSpPr>
          <p:sp>
            <p:nvSpPr>
              <p:cNvPr id="384" name="Hexagon 383"/>
              <p:cNvSpPr/>
              <p:nvPr/>
            </p:nvSpPr>
            <p:spPr>
              <a:xfrm rot="1636838">
                <a:off x="995748" y="2606482"/>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5" name="Straight Connector 384"/>
              <p:cNvCxnSpPr>
                <a:stCxn id="384" idx="2"/>
              </p:cNvCxnSpPr>
              <p:nvPr/>
            </p:nvCxnSpPr>
            <p:spPr>
              <a:xfrm flipH="1" flipV="1">
                <a:off x="1201517" y="2313131"/>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3" name="Group 258"/>
            <p:cNvGrpSpPr>
              <a:grpSpLocks/>
            </p:cNvGrpSpPr>
            <p:nvPr/>
          </p:nvGrpSpPr>
          <p:grpSpPr bwMode="auto">
            <a:xfrm rot="4266748">
              <a:off x="4969358" y="3109788"/>
              <a:ext cx="314325" cy="512762"/>
              <a:chOff x="990600" y="2286000"/>
              <a:chExt cx="457200" cy="762000"/>
            </a:xfrm>
          </p:grpSpPr>
          <p:sp>
            <p:nvSpPr>
              <p:cNvPr id="382" name="Hexagon 381"/>
              <p:cNvSpPr/>
              <p:nvPr/>
            </p:nvSpPr>
            <p:spPr>
              <a:xfrm rot="1636838">
                <a:off x="978855" y="2622211"/>
                <a:ext cx="452742" cy="45927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3" name="Straight Connector 382"/>
              <p:cNvCxnSpPr>
                <a:stCxn id="382" idx="2"/>
              </p:cNvCxnSpPr>
              <p:nvPr/>
            </p:nvCxnSpPr>
            <p:spPr>
              <a:xfrm flipH="1" flipV="1">
                <a:off x="1206310" y="2315286"/>
                <a:ext cx="3621" cy="27870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4" name="Group 258"/>
            <p:cNvGrpSpPr>
              <a:grpSpLocks/>
            </p:cNvGrpSpPr>
            <p:nvPr/>
          </p:nvGrpSpPr>
          <p:grpSpPr bwMode="auto">
            <a:xfrm>
              <a:off x="8305800" y="2947151"/>
              <a:ext cx="314325" cy="512762"/>
              <a:chOff x="990600" y="2286000"/>
              <a:chExt cx="457200" cy="762000"/>
            </a:xfrm>
          </p:grpSpPr>
          <p:sp>
            <p:nvSpPr>
              <p:cNvPr id="380" name="Hexagon 379"/>
              <p:cNvSpPr/>
              <p:nvPr/>
            </p:nvSpPr>
            <p:spPr>
              <a:xfrm rot="1636838">
                <a:off x="990956" y="2590794"/>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1" name="Straight Connector 380"/>
              <p:cNvCxnSpPr>
                <a:stCxn id="380" idx="2"/>
              </p:cNvCxnSpPr>
              <p:nvPr/>
            </p:nvCxnSpPr>
            <p:spPr>
              <a:xfrm flipH="1" flipV="1">
                <a:off x="1221483" y="2287357"/>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5" name="Group 258"/>
            <p:cNvGrpSpPr>
              <a:grpSpLocks/>
            </p:cNvGrpSpPr>
            <p:nvPr/>
          </p:nvGrpSpPr>
          <p:grpSpPr bwMode="auto">
            <a:xfrm rot="10253555">
              <a:off x="1568016" y="3583360"/>
              <a:ext cx="314325" cy="512762"/>
              <a:chOff x="990600" y="2286000"/>
              <a:chExt cx="457200" cy="762000"/>
            </a:xfrm>
          </p:grpSpPr>
          <p:sp>
            <p:nvSpPr>
              <p:cNvPr id="378" name="Hexagon 377"/>
              <p:cNvSpPr/>
              <p:nvPr/>
            </p:nvSpPr>
            <p:spPr>
              <a:xfrm rot="1636838">
                <a:off x="997808" y="2607668"/>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79" name="Straight Connector 378"/>
              <p:cNvCxnSpPr>
                <a:stCxn id="378" idx="2"/>
              </p:cNvCxnSpPr>
              <p:nvPr/>
            </p:nvCxnSpPr>
            <p:spPr>
              <a:xfrm flipH="1" flipV="1">
                <a:off x="1210373" y="2315461"/>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6" name="Group 258"/>
            <p:cNvGrpSpPr>
              <a:grpSpLocks/>
            </p:cNvGrpSpPr>
            <p:nvPr/>
          </p:nvGrpSpPr>
          <p:grpSpPr bwMode="auto">
            <a:xfrm rot="-1714553">
              <a:off x="3411544" y="4080933"/>
              <a:ext cx="314325" cy="512762"/>
              <a:chOff x="990600" y="2286000"/>
              <a:chExt cx="457200" cy="762000"/>
            </a:xfrm>
          </p:grpSpPr>
          <p:sp>
            <p:nvSpPr>
              <p:cNvPr id="376" name="Hexagon 375"/>
              <p:cNvSpPr/>
              <p:nvPr/>
            </p:nvSpPr>
            <p:spPr>
              <a:xfrm rot="1636838">
                <a:off x="986977" y="2575106"/>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77" name="Straight Connector 376"/>
              <p:cNvCxnSpPr>
                <a:stCxn id="376" idx="2"/>
              </p:cNvCxnSpPr>
              <p:nvPr/>
            </p:nvCxnSpPr>
            <p:spPr>
              <a:xfrm flipH="1" flipV="1">
                <a:off x="1220098" y="2282575"/>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7" name="Group 258"/>
            <p:cNvGrpSpPr>
              <a:grpSpLocks/>
            </p:cNvGrpSpPr>
            <p:nvPr/>
          </p:nvGrpSpPr>
          <p:grpSpPr bwMode="auto">
            <a:xfrm>
              <a:off x="4808441" y="5199927"/>
              <a:ext cx="314325" cy="512762"/>
              <a:chOff x="990600" y="2286000"/>
              <a:chExt cx="457200" cy="762000"/>
            </a:xfrm>
          </p:grpSpPr>
          <p:sp>
            <p:nvSpPr>
              <p:cNvPr id="374" name="Hexagon 373"/>
              <p:cNvSpPr/>
              <p:nvPr/>
            </p:nvSpPr>
            <p:spPr>
              <a:xfrm rot="1636838">
                <a:off x="991043" y="2588221"/>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75" name="Straight Connector 374"/>
              <p:cNvCxnSpPr>
                <a:stCxn id="374" idx="2"/>
              </p:cNvCxnSpPr>
              <p:nvPr/>
            </p:nvCxnSpPr>
            <p:spPr>
              <a:xfrm flipH="1" flipV="1">
                <a:off x="1221571" y="2284783"/>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8" name="Group 258"/>
            <p:cNvGrpSpPr>
              <a:grpSpLocks/>
            </p:cNvGrpSpPr>
            <p:nvPr/>
          </p:nvGrpSpPr>
          <p:grpSpPr bwMode="auto">
            <a:xfrm rot="-9342467">
              <a:off x="5139261" y="4229099"/>
              <a:ext cx="314325" cy="512762"/>
              <a:chOff x="990600" y="2286000"/>
              <a:chExt cx="457200" cy="762000"/>
            </a:xfrm>
          </p:grpSpPr>
          <p:sp>
            <p:nvSpPr>
              <p:cNvPr id="372" name="Hexagon 371"/>
              <p:cNvSpPr/>
              <p:nvPr/>
            </p:nvSpPr>
            <p:spPr>
              <a:xfrm rot="1636838">
                <a:off x="1001075" y="2607237"/>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73" name="Straight Connector 372"/>
              <p:cNvCxnSpPr>
                <a:stCxn id="372" idx="2"/>
              </p:cNvCxnSpPr>
              <p:nvPr/>
            </p:nvCxnSpPr>
            <p:spPr>
              <a:xfrm flipH="1" flipV="1">
                <a:off x="1224684" y="2318438"/>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299" name="Group 258"/>
            <p:cNvGrpSpPr>
              <a:grpSpLocks/>
            </p:cNvGrpSpPr>
            <p:nvPr/>
          </p:nvGrpSpPr>
          <p:grpSpPr bwMode="auto">
            <a:xfrm rot="9450403">
              <a:off x="8168180" y="3847205"/>
              <a:ext cx="314325" cy="512762"/>
              <a:chOff x="990600" y="2286000"/>
              <a:chExt cx="457200" cy="762000"/>
            </a:xfrm>
          </p:grpSpPr>
          <p:sp>
            <p:nvSpPr>
              <p:cNvPr id="370" name="Hexagon 369"/>
              <p:cNvSpPr/>
              <p:nvPr/>
            </p:nvSpPr>
            <p:spPr>
              <a:xfrm rot="1636838">
                <a:off x="990775" y="2590031"/>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71" name="Straight Connector 370"/>
              <p:cNvCxnSpPr>
                <a:stCxn id="370" idx="2"/>
              </p:cNvCxnSpPr>
              <p:nvPr/>
            </p:nvCxnSpPr>
            <p:spPr>
              <a:xfrm flipH="1" flipV="1">
                <a:off x="1201541" y="2311111"/>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300" name="Group 258"/>
            <p:cNvGrpSpPr>
              <a:grpSpLocks/>
            </p:cNvGrpSpPr>
            <p:nvPr/>
          </p:nvGrpSpPr>
          <p:grpSpPr bwMode="auto">
            <a:xfrm>
              <a:off x="2396566" y="5674161"/>
              <a:ext cx="314325" cy="512762"/>
              <a:chOff x="990600" y="2286000"/>
              <a:chExt cx="457200" cy="762000"/>
            </a:xfrm>
          </p:grpSpPr>
          <p:sp>
            <p:nvSpPr>
              <p:cNvPr id="368" name="Hexagon 367"/>
              <p:cNvSpPr/>
              <p:nvPr/>
            </p:nvSpPr>
            <p:spPr>
              <a:xfrm rot="1636838">
                <a:off x="991360" y="2590262"/>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69" name="Straight Connector 368"/>
              <p:cNvCxnSpPr>
                <a:stCxn id="368" idx="2"/>
              </p:cNvCxnSpPr>
              <p:nvPr/>
            </p:nvCxnSpPr>
            <p:spPr>
              <a:xfrm flipH="1" flipV="1">
                <a:off x="1221888" y="2286825"/>
                <a:ext cx="0" cy="27753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301" name="Group 258"/>
            <p:cNvGrpSpPr>
              <a:grpSpLocks/>
            </p:cNvGrpSpPr>
            <p:nvPr/>
          </p:nvGrpSpPr>
          <p:grpSpPr bwMode="auto">
            <a:xfrm>
              <a:off x="7625001" y="4545762"/>
              <a:ext cx="314325" cy="512762"/>
              <a:chOff x="990600" y="2286000"/>
              <a:chExt cx="457200" cy="762000"/>
            </a:xfrm>
          </p:grpSpPr>
          <p:sp>
            <p:nvSpPr>
              <p:cNvPr id="366" name="Hexagon 365"/>
              <p:cNvSpPr/>
              <p:nvPr/>
            </p:nvSpPr>
            <p:spPr>
              <a:xfrm rot="1636838">
                <a:off x="989939" y="2590836"/>
                <a:ext cx="457215"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67" name="Straight Connector 366"/>
              <p:cNvCxnSpPr>
                <a:stCxn id="366" idx="2"/>
              </p:cNvCxnSpPr>
              <p:nvPr/>
            </p:nvCxnSpPr>
            <p:spPr>
              <a:xfrm flipH="1" flipV="1">
                <a:off x="1220467" y="2287399"/>
                <a:ext cx="0" cy="2775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302" name="Group 258"/>
            <p:cNvGrpSpPr>
              <a:grpSpLocks/>
            </p:cNvGrpSpPr>
            <p:nvPr/>
          </p:nvGrpSpPr>
          <p:grpSpPr bwMode="auto">
            <a:xfrm rot="-4777936">
              <a:off x="5700043" y="5776861"/>
              <a:ext cx="314325" cy="512762"/>
              <a:chOff x="990600" y="2286000"/>
              <a:chExt cx="457200" cy="762000"/>
            </a:xfrm>
          </p:grpSpPr>
          <p:sp>
            <p:nvSpPr>
              <p:cNvPr id="364" name="Hexagon 363"/>
              <p:cNvSpPr/>
              <p:nvPr/>
            </p:nvSpPr>
            <p:spPr>
              <a:xfrm rot="1636838">
                <a:off x="990502" y="2587412"/>
                <a:ext cx="456365" cy="459273"/>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65" name="Straight Connector 364"/>
              <p:cNvCxnSpPr>
                <a:stCxn id="364" idx="2"/>
              </p:cNvCxnSpPr>
              <p:nvPr/>
            </p:nvCxnSpPr>
            <p:spPr>
              <a:xfrm flipH="1" flipV="1">
                <a:off x="1243523" y="2281309"/>
                <a:ext cx="3623" cy="27477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303" name="Group 258"/>
            <p:cNvGrpSpPr>
              <a:grpSpLocks/>
            </p:cNvGrpSpPr>
            <p:nvPr/>
          </p:nvGrpSpPr>
          <p:grpSpPr bwMode="auto">
            <a:xfrm rot="2010065">
              <a:off x="5837687" y="3266533"/>
              <a:ext cx="314325" cy="512762"/>
              <a:chOff x="990600" y="2286000"/>
              <a:chExt cx="457200" cy="762000"/>
            </a:xfrm>
          </p:grpSpPr>
          <p:sp>
            <p:nvSpPr>
              <p:cNvPr id="362" name="Hexagon 361"/>
              <p:cNvSpPr/>
              <p:nvPr/>
            </p:nvSpPr>
            <p:spPr>
              <a:xfrm rot="1636838">
                <a:off x="989282" y="2569966"/>
                <a:ext cx="457212" cy="458856"/>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63" name="Straight Connector 362"/>
              <p:cNvCxnSpPr>
                <a:stCxn id="362" idx="2"/>
              </p:cNvCxnSpPr>
              <p:nvPr/>
            </p:nvCxnSpPr>
            <p:spPr>
              <a:xfrm flipH="1" flipV="1">
                <a:off x="1206419" y="2273355"/>
                <a:ext cx="0" cy="28123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grpSp>
        <p:nvGrpSpPr>
          <p:cNvPr id="49158" name="Group 429"/>
          <p:cNvGrpSpPr>
            <a:grpSpLocks/>
          </p:cNvGrpSpPr>
          <p:nvPr/>
        </p:nvGrpSpPr>
        <p:grpSpPr bwMode="auto">
          <a:xfrm>
            <a:off x="5892800" y="3595688"/>
            <a:ext cx="5949950" cy="2646362"/>
            <a:chOff x="1000473" y="2698355"/>
            <a:chExt cx="9012805" cy="4032589"/>
          </a:xfrm>
        </p:grpSpPr>
        <p:grpSp>
          <p:nvGrpSpPr>
            <p:cNvPr id="49162" name="Group 274"/>
            <p:cNvGrpSpPr>
              <a:grpSpLocks/>
            </p:cNvGrpSpPr>
            <p:nvPr/>
          </p:nvGrpSpPr>
          <p:grpSpPr bwMode="auto">
            <a:xfrm rot="-3199268">
              <a:off x="1241128" y="5680298"/>
              <a:ext cx="360362" cy="293687"/>
              <a:chOff x="1676400" y="1524000"/>
              <a:chExt cx="359484" cy="294042"/>
            </a:xfrm>
          </p:grpSpPr>
          <p:sp>
            <p:nvSpPr>
              <p:cNvPr id="544" name="Oval 543"/>
              <p:cNvSpPr/>
              <p:nvPr/>
            </p:nvSpPr>
            <p:spPr>
              <a:xfrm>
                <a:off x="1730565" y="1515847"/>
                <a:ext cx="226839" cy="22631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5" name="Oval 544"/>
              <p:cNvSpPr/>
              <p:nvPr/>
            </p:nvSpPr>
            <p:spPr>
              <a:xfrm>
                <a:off x="1671302" y="1593772"/>
                <a:ext cx="152030"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6" name="Oval 545"/>
              <p:cNvSpPr/>
              <p:nvPr/>
            </p:nvSpPr>
            <p:spPr>
              <a:xfrm>
                <a:off x="1878381" y="1658745"/>
                <a:ext cx="152031"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3" name="Group 274"/>
            <p:cNvGrpSpPr>
              <a:grpSpLocks/>
            </p:cNvGrpSpPr>
            <p:nvPr/>
          </p:nvGrpSpPr>
          <p:grpSpPr bwMode="auto">
            <a:xfrm rot="-3199268">
              <a:off x="2015349" y="3517887"/>
              <a:ext cx="360362" cy="293687"/>
              <a:chOff x="1676400" y="1524000"/>
              <a:chExt cx="359484" cy="294042"/>
            </a:xfrm>
          </p:grpSpPr>
          <p:sp>
            <p:nvSpPr>
              <p:cNvPr id="541" name="Oval 540"/>
              <p:cNvSpPr/>
              <p:nvPr/>
            </p:nvSpPr>
            <p:spPr>
              <a:xfrm>
                <a:off x="1730089" y="1513609"/>
                <a:ext cx="226839" cy="22872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2" name="Oval 541"/>
              <p:cNvSpPr/>
              <p:nvPr/>
            </p:nvSpPr>
            <p:spPr>
              <a:xfrm>
                <a:off x="1671547" y="1593704"/>
                <a:ext cx="152030"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3" name="Oval 542"/>
              <p:cNvSpPr/>
              <p:nvPr/>
            </p:nvSpPr>
            <p:spPr>
              <a:xfrm>
                <a:off x="1878625" y="1658677"/>
                <a:ext cx="152031"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4" name="Group 274"/>
            <p:cNvGrpSpPr>
              <a:grpSpLocks/>
            </p:cNvGrpSpPr>
            <p:nvPr/>
          </p:nvGrpSpPr>
          <p:grpSpPr bwMode="auto">
            <a:xfrm rot="-10332871">
              <a:off x="7971702" y="5985534"/>
              <a:ext cx="360362" cy="293687"/>
              <a:chOff x="1676400" y="1524000"/>
              <a:chExt cx="359484" cy="294042"/>
            </a:xfrm>
          </p:grpSpPr>
          <p:sp>
            <p:nvSpPr>
              <p:cNvPr id="538" name="Oval 537"/>
              <p:cNvSpPr/>
              <p:nvPr/>
            </p:nvSpPr>
            <p:spPr>
              <a:xfrm>
                <a:off x="1767219" y="1520874"/>
                <a:ext cx="227890" cy="225247"/>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9" name="Oval 538"/>
              <p:cNvSpPr/>
              <p:nvPr/>
            </p:nvSpPr>
            <p:spPr>
              <a:xfrm>
                <a:off x="1689504" y="1594889"/>
                <a:ext cx="155925" cy="1501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0" name="Oval 539"/>
              <p:cNvSpPr/>
              <p:nvPr/>
            </p:nvSpPr>
            <p:spPr>
              <a:xfrm>
                <a:off x="1892175" y="1662569"/>
                <a:ext cx="151127" cy="1477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5" name="Group 274"/>
            <p:cNvGrpSpPr>
              <a:grpSpLocks/>
            </p:cNvGrpSpPr>
            <p:nvPr/>
          </p:nvGrpSpPr>
          <p:grpSpPr bwMode="auto">
            <a:xfrm rot="-3199268">
              <a:off x="8512394" y="5082986"/>
              <a:ext cx="360362" cy="293687"/>
              <a:chOff x="1676400" y="1524000"/>
              <a:chExt cx="359484" cy="294042"/>
            </a:xfrm>
          </p:grpSpPr>
          <p:sp>
            <p:nvSpPr>
              <p:cNvPr id="535" name="Oval 534"/>
              <p:cNvSpPr/>
              <p:nvPr/>
            </p:nvSpPr>
            <p:spPr>
              <a:xfrm>
                <a:off x="1729831" y="1517360"/>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6" name="Oval 535"/>
              <p:cNvSpPr/>
              <p:nvPr/>
            </p:nvSpPr>
            <p:spPr>
              <a:xfrm>
                <a:off x="1671782" y="1594086"/>
                <a:ext cx="152031"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7" name="Oval 536"/>
              <p:cNvSpPr/>
              <p:nvPr/>
            </p:nvSpPr>
            <p:spPr>
              <a:xfrm>
                <a:off x="1878864" y="1659059"/>
                <a:ext cx="152030"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6" name="Group 274"/>
            <p:cNvGrpSpPr>
              <a:grpSpLocks/>
            </p:cNvGrpSpPr>
            <p:nvPr/>
          </p:nvGrpSpPr>
          <p:grpSpPr bwMode="auto">
            <a:xfrm rot="2053605">
              <a:off x="7522488" y="3459899"/>
              <a:ext cx="360362" cy="293687"/>
              <a:chOff x="1676400" y="1524000"/>
              <a:chExt cx="359484" cy="294042"/>
            </a:xfrm>
          </p:grpSpPr>
          <p:sp>
            <p:nvSpPr>
              <p:cNvPr id="532" name="Oval 531"/>
              <p:cNvSpPr/>
              <p:nvPr/>
            </p:nvSpPr>
            <p:spPr>
              <a:xfrm>
                <a:off x="1742558" y="1517360"/>
                <a:ext cx="227889" cy="227668"/>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3" name="Oval 532"/>
              <p:cNvSpPr/>
              <p:nvPr/>
            </p:nvSpPr>
            <p:spPr>
              <a:xfrm>
                <a:off x="1663347" y="1597723"/>
                <a:ext cx="153526" cy="1477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4" name="Oval 533"/>
              <p:cNvSpPr/>
              <p:nvPr/>
            </p:nvSpPr>
            <p:spPr>
              <a:xfrm>
                <a:off x="1872873" y="1662043"/>
                <a:ext cx="153526" cy="1501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7" name="Group 274"/>
            <p:cNvGrpSpPr>
              <a:grpSpLocks/>
            </p:cNvGrpSpPr>
            <p:nvPr/>
          </p:nvGrpSpPr>
          <p:grpSpPr bwMode="auto">
            <a:xfrm rot="2893112">
              <a:off x="3830984" y="3229315"/>
              <a:ext cx="360362" cy="293687"/>
              <a:chOff x="1676400" y="1524000"/>
              <a:chExt cx="359484" cy="294042"/>
            </a:xfrm>
          </p:grpSpPr>
          <p:sp>
            <p:nvSpPr>
              <p:cNvPr id="529" name="Oval 528"/>
              <p:cNvSpPr/>
              <p:nvPr/>
            </p:nvSpPr>
            <p:spPr>
              <a:xfrm>
                <a:off x="1731803" y="1535639"/>
                <a:ext cx="226839" cy="22872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0" name="Oval 529"/>
              <p:cNvSpPr/>
              <p:nvPr/>
            </p:nvSpPr>
            <p:spPr>
              <a:xfrm>
                <a:off x="1671255" y="1593800"/>
                <a:ext cx="152031"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31" name="Oval 530"/>
              <p:cNvSpPr/>
              <p:nvPr/>
            </p:nvSpPr>
            <p:spPr>
              <a:xfrm>
                <a:off x="1869654" y="1673391"/>
                <a:ext cx="152030"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8" name="Group 274"/>
            <p:cNvGrpSpPr>
              <a:grpSpLocks/>
            </p:cNvGrpSpPr>
            <p:nvPr/>
          </p:nvGrpSpPr>
          <p:grpSpPr bwMode="auto">
            <a:xfrm rot="-9656645">
              <a:off x="4564557" y="6269291"/>
              <a:ext cx="360362" cy="293687"/>
              <a:chOff x="1676400" y="1524000"/>
              <a:chExt cx="359484" cy="294042"/>
            </a:xfrm>
          </p:grpSpPr>
          <p:sp>
            <p:nvSpPr>
              <p:cNvPr id="526" name="Oval 525"/>
              <p:cNvSpPr/>
              <p:nvPr/>
            </p:nvSpPr>
            <p:spPr>
              <a:xfrm>
                <a:off x="1756266" y="1523536"/>
                <a:ext cx="230288" cy="23493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7" name="Oval 526"/>
              <p:cNvSpPr/>
              <p:nvPr/>
            </p:nvSpPr>
            <p:spPr>
              <a:xfrm>
                <a:off x="1683072" y="1593442"/>
                <a:ext cx="153526" cy="15500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8" name="Oval 527"/>
              <p:cNvSpPr/>
              <p:nvPr/>
            </p:nvSpPr>
            <p:spPr>
              <a:xfrm>
                <a:off x="1900884" y="1666518"/>
                <a:ext cx="151127" cy="15500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69" name="Group 274"/>
            <p:cNvGrpSpPr>
              <a:grpSpLocks/>
            </p:cNvGrpSpPr>
            <p:nvPr/>
          </p:nvGrpSpPr>
          <p:grpSpPr bwMode="auto">
            <a:xfrm rot="4523419">
              <a:off x="4710022" y="3764819"/>
              <a:ext cx="360362" cy="293687"/>
              <a:chOff x="1676400" y="1524000"/>
              <a:chExt cx="359484" cy="294042"/>
            </a:xfrm>
          </p:grpSpPr>
          <p:sp>
            <p:nvSpPr>
              <p:cNvPr id="523" name="Oval 522"/>
              <p:cNvSpPr/>
              <p:nvPr/>
            </p:nvSpPr>
            <p:spPr>
              <a:xfrm>
                <a:off x="1731832" y="1511829"/>
                <a:ext cx="226839" cy="23835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4" name="Oval 523"/>
              <p:cNvSpPr/>
              <p:nvPr/>
            </p:nvSpPr>
            <p:spPr>
              <a:xfrm>
                <a:off x="1659345" y="1596332"/>
                <a:ext cx="152030" cy="15649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25" name="Oval 524"/>
              <p:cNvSpPr/>
              <p:nvPr/>
            </p:nvSpPr>
            <p:spPr>
              <a:xfrm>
                <a:off x="1867074" y="1660306"/>
                <a:ext cx="152030" cy="15649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70" name="Group 258"/>
            <p:cNvGrpSpPr>
              <a:grpSpLocks/>
            </p:cNvGrpSpPr>
            <p:nvPr/>
          </p:nvGrpSpPr>
          <p:grpSpPr bwMode="auto">
            <a:xfrm>
              <a:off x="6836053" y="2698355"/>
              <a:ext cx="314325" cy="512762"/>
              <a:chOff x="990600" y="2286000"/>
              <a:chExt cx="457200" cy="762000"/>
            </a:xfrm>
          </p:grpSpPr>
          <p:sp>
            <p:nvSpPr>
              <p:cNvPr id="519" name="Hexagon 518"/>
              <p:cNvSpPr/>
              <p:nvPr/>
            </p:nvSpPr>
            <p:spPr>
              <a:xfrm rot="1636838">
                <a:off x="991503" y="2591566"/>
                <a:ext cx="454706" cy="456554"/>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20" name="Straight Connector 519"/>
              <p:cNvCxnSpPr>
                <a:stCxn id="519" idx="2"/>
              </p:cNvCxnSpPr>
              <p:nvPr/>
            </p:nvCxnSpPr>
            <p:spPr>
              <a:xfrm flipH="1" flipV="1">
                <a:off x="1218855" y="2286000"/>
                <a:ext cx="3499" cy="2768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1" name="Group 258"/>
            <p:cNvGrpSpPr>
              <a:grpSpLocks/>
            </p:cNvGrpSpPr>
            <p:nvPr/>
          </p:nvGrpSpPr>
          <p:grpSpPr bwMode="auto">
            <a:xfrm rot="-2029557">
              <a:off x="9144137" y="4505042"/>
              <a:ext cx="314325" cy="512762"/>
              <a:chOff x="990600" y="2286000"/>
              <a:chExt cx="457200" cy="762000"/>
            </a:xfrm>
          </p:grpSpPr>
          <p:sp>
            <p:nvSpPr>
              <p:cNvPr id="517" name="Hexagon 516"/>
              <p:cNvSpPr/>
              <p:nvPr/>
            </p:nvSpPr>
            <p:spPr>
              <a:xfrm rot="1636838">
                <a:off x="999790" y="2574485"/>
                <a:ext cx="447710" cy="45655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18" name="Straight Connector 517"/>
              <p:cNvCxnSpPr>
                <a:stCxn id="517" idx="2"/>
              </p:cNvCxnSpPr>
              <p:nvPr/>
            </p:nvCxnSpPr>
            <p:spPr>
              <a:xfrm flipH="1" flipV="1">
                <a:off x="1219395" y="2277496"/>
                <a:ext cx="3497" cy="2768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2" name="Group 258"/>
            <p:cNvGrpSpPr>
              <a:grpSpLocks/>
            </p:cNvGrpSpPr>
            <p:nvPr/>
          </p:nvGrpSpPr>
          <p:grpSpPr bwMode="auto">
            <a:xfrm rot="8296687">
              <a:off x="2297719" y="4100815"/>
              <a:ext cx="314325" cy="512762"/>
              <a:chOff x="990600" y="2286000"/>
              <a:chExt cx="457200" cy="762000"/>
            </a:xfrm>
          </p:grpSpPr>
          <p:sp>
            <p:nvSpPr>
              <p:cNvPr id="515" name="Hexagon 514"/>
              <p:cNvSpPr/>
              <p:nvPr/>
            </p:nvSpPr>
            <p:spPr>
              <a:xfrm rot="1636838">
                <a:off x="990408" y="2618348"/>
                <a:ext cx="458205" cy="456554"/>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16" name="Straight Connector 515"/>
              <p:cNvCxnSpPr>
                <a:stCxn id="515" idx="2"/>
              </p:cNvCxnSpPr>
              <p:nvPr/>
            </p:nvCxnSpPr>
            <p:spPr>
              <a:xfrm flipH="1" flipV="1">
                <a:off x="1210675" y="2305178"/>
                <a:ext cx="0" cy="2768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3" name="Group 258"/>
            <p:cNvGrpSpPr>
              <a:grpSpLocks/>
            </p:cNvGrpSpPr>
            <p:nvPr/>
          </p:nvGrpSpPr>
          <p:grpSpPr bwMode="auto">
            <a:xfrm rot="4266748">
              <a:off x="4969358" y="3094147"/>
              <a:ext cx="314325" cy="512762"/>
              <a:chOff x="990600" y="2286000"/>
              <a:chExt cx="457200" cy="762000"/>
            </a:xfrm>
          </p:grpSpPr>
          <p:sp>
            <p:nvSpPr>
              <p:cNvPr id="513" name="Hexagon 512"/>
              <p:cNvSpPr/>
              <p:nvPr/>
            </p:nvSpPr>
            <p:spPr>
              <a:xfrm rot="1636838">
                <a:off x="989747" y="2595613"/>
                <a:ext cx="457424" cy="443120"/>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14" name="Straight Connector 513"/>
              <p:cNvCxnSpPr>
                <a:stCxn id="513" idx="2"/>
              </p:cNvCxnSpPr>
              <p:nvPr/>
            </p:nvCxnSpPr>
            <p:spPr>
              <a:xfrm flipH="1" flipV="1">
                <a:off x="1206984" y="2281627"/>
                <a:ext cx="3518" cy="27873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4" name="Group 258"/>
            <p:cNvGrpSpPr>
              <a:grpSpLocks/>
            </p:cNvGrpSpPr>
            <p:nvPr/>
          </p:nvGrpSpPr>
          <p:grpSpPr bwMode="auto">
            <a:xfrm>
              <a:off x="4808441" y="5184286"/>
              <a:ext cx="314325" cy="512762"/>
              <a:chOff x="990600" y="2286000"/>
              <a:chExt cx="457200" cy="762000"/>
            </a:xfrm>
          </p:grpSpPr>
          <p:sp>
            <p:nvSpPr>
              <p:cNvPr id="511" name="Hexagon 510"/>
              <p:cNvSpPr/>
              <p:nvPr/>
            </p:nvSpPr>
            <p:spPr>
              <a:xfrm rot="1636838">
                <a:off x="992160" y="2592863"/>
                <a:ext cx="454706" cy="456554"/>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12" name="Straight Connector 511"/>
              <p:cNvCxnSpPr>
                <a:stCxn id="511" idx="2"/>
              </p:cNvCxnSpPr>
              <p:nvPr/>
            </p:nvCxnSpPr>
            <p:spPr>
              <a:xfrm flipH="1" flipV="1">
                <a:off x="1219514" y="2287298"/>
                <a:ext cx="3497" cy="2768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5" name="Group 258"/>
            <p:cNvGrpSpPr>
              <a:grpSpLocks/>
            </p:cNvGrpSpPr>
            <p:nvPr/>
          </p:nvGrpSpPr>
          <p:grpSpPr bwMode="auto">
            <a:xfrm>
              <a:off x="2396566" y="5658520"/>
              <a:ext cx="314325" cy="512762"/>
              <a:chOff x="990600" y="2286000"/>
              <a:chExt cx="457200" cy="762000"/>
            </a:xfrm>
          </p:grpSpPr>
          <p:sp>
            <p:nvSpPr>
              <p:cNvPr id="509" name="Hexagon 508"/>
              <p:cNvSpPr/>
              <p:nvPr/>
            </p:nvSpPr>
            <p:spPr>
              <a:xfrm rot="1636838">
                <a:off x="992107" y="2592721"/>
                <a:ext cx="454706" cy="456554"/>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10" name="Straight Connector 509"/>
              <p:cNvCxnSpPr>
                <a:stCxn id="509" idx="2"/>
              </p:cNvCxnSpPr>
              <p:nvPr/>
            </p:nvCxnSpPr>
            <p:spPr>
              <a:xfrm flipH="1" flipV="1">
                <a:off x="1219459" y="2287155"/>
                <a:ext cx="3499" cy="27680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6" name="Group 258"/>
            <p:cNvGrpSpPr>
              <a:grpSpLocks/>
            </p:cNvGrpSpPr>
            <p:nvPr/>
          </p:nvGrpSpPr>
          <p:grpSpPr bwMode="auto">
            <a:xfrm>
              <a:off x="7625001" y="4530121"/>
              <a:ext cx="314325" cy="512762"/>
              <a:chOff x="990600" y="2286000"/>
              <a:chExt cx="457200" cy="762000"/>
            </a:xfrm>
          </p:grpSpPr>
          <p:sp>
            <p:nvSpPr>
              <p:cNvPr id="507" name="Hexagon 506"/>
              <p:cNvSpPr/>
              <p:nvPr/>
            </p:nvSpPr>
            <p:spPr>
              <a:xfrm rot="1636838">
                <a:off x="991202" y="2590780"/>
                <a:ext cx="458203" cy="456552"/>
              </a:xfrm>
              <a:prstGeom prst="hexagon">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08" name="Straight Connector 507"/>
              <p:cNvCxnSpPr>
                <a:stCxn id="507" idx="2"/>
              </p:cNvCxnSpPr>
              <p:nvPr/>
            </p:nvCxnSpPr>
            <p:spPr>
              <a:xfrm flipH="1" flipV="1">
                <a:off x="1222052" y="2285212"/>
                <a:ext cx="0" cy="27680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49177" name="Group 274"/>
            <p:cNvGrpSpPr>
              <a:grpSpLocks/>
            </p:cNvGrpSpPr>
            <p:nvPr/>
          </p:nvGrpSpPr>
          <p:grpSpPr bwMode="auto">
            <a:xfrm rot="648370">
              <a:off x="1927722" y="4826305"/>
              <a:ext cx="360362" cy="293687"/>
              <a:chOff x="1676400" y="1524000"/>
              <a:chExt cx="359484" cy="294042"/>
            </a:xfrm>
          </p:grpSpPr>
          <p:sp>
            <p:nvSpPr>
              <p:cNvPr id="504" name="Oval 503"/>
              <p:cNvSpPr/>
              <p:nvPr/>
            </p:nvSpPr>
            <p:spPr>
              <a:xfrm>
                <a:off x="1744221" y="1516692"/>
                <a:ext cx="225491" cy="227668"/>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5" name="Oval 504"/>
              <p:cNvSpPr/>
              <p:nvPr/>
            </p:nvSpPr>
            <p:spPr>
              <a:xfrm>
                <a:off x="1670580" y="1595009"/>
                <a:ext cx="141532" cy="152585"/>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6" name="Oval 505"/>
              <p:cNvSpPr/>
              <p:nvPr/>
            </p:nvSpPr>
            <p:spPr>
              <a:xfrm>
                <a:off x="1877748" y="1658623"/>
                <a:ext cx="141532" cy="1501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78" name="Group 274"/>
            <p:cNvGrpSpPr>
              <a:grpSpLocks/>
            </p:cNvGrpSpPr>
            <p:nvPr/>
          </p:nvGrpSpPr>
          <p:grpSpPr bwMode="auto">
            <a:xfrm rot="648370">
              <a:off x="3043856" y="3646026"/>
              <a:ext cx="360362" cy="293687"/>
              <a:chOff x="1676400" y="1524000"/>
              <a:chExt cx="359484" cy="294042"/>
            </a:xfrm>
          </p:grpSpPr>
          <p:sp>
            <p:nvSpPr>
              <p:cNvPr id="501" name="Oval 500"/>
              <p:cNvSpPr/>
              <p:nvPr/>
            </p:nvSpPr>
            <p:spPr>
              <a:xfrm>
                <a:off x="1743810" y="1516309"/>
                <a:ext cx="227889" cy="227668"/>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2" name="Oval 501"/>
              <p:cNvSpPr/>
              <p:nvPr/>
            </p:nvSpPr>
            <p:spPr>
              <a:xfrm>
                <a:off x="1669634" y="1593760"/>
                <a:ext cx="153526" cy="1477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3" name="Oval 502"/>
              <p:cNvSpPr/>
              <p:nvPr/>
            </p:nvSpPr>
            <p:spPr>
              <a:xfrm>
                <a:off x="1880530" y="1661862"/>
                <a:ext cx="151126" cy="150164"/>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79" name="Group 274"/>
            <p:cNvGrpSpPr>
              <a:grpSpLocks/>
            </p:cNvGrpSpPr>
            <p:nvPr/>
          </p:nvGrpSpPr>
          <p:grpSpPr bwMode="auto">
            <a:xfrm rot="-6485233">
              <a:off x="7003291" y="6231959"/>
              <a:ext cx="360362" cy="293687"/>
              <a:chOff x="1676400" y="1524000"/>
              <a:chExt cx="359484" cy="294042"/>
            </a:xfrm>
          </p:grpSpPr>
          <p:sp>
            <p:nvSpPr>
              <p:cNvPr id="498" name="Oval 497"/>
              <p:cNvSpPr/>
              <p:nvPr/>
            </p:nvSpPr>
            <p:spPr>
              <a:xfrm>
                <a:off x="1743174" y="1504335"/>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9" name="Oval 498"/>
              <p:cNvSpPr/>
              <p:nvPr/>
            </p:nvSpPr>
            <p:spPr>
              <a:xfrm>
                <a:off x="1680881" y="1586416"/>
                <a:ext cx="152030"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00" name="Oval 499"/>
              <p:cNvSpPr/>
              <p:nvPr/>
            </p:nvSpPr>
            <p:spPr>
              <a:xfrm>
                <a:off x="1888085" y="1653809"/>
                <a:ext cx="152030" cy="14927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0" name="Group 274"/>
            <p:cNvGrpSpPr>
              <a:grpSpLocks/>
            </p:cNvGrpSpPr>
            <p:nvPr/>
          </p:nvGrpSpPr>
          <p:grpSpPr bwMode="auto">
            <a:xfrm rot="648370">
              <a:off x="9652916" y="3648987"/>
              <a:ext cx="360362" cy="293687"/>
              <a:chOff x="1676400" y="1524000"/>
              <a:chExt cx="359484" cy="294042"/>
            </a:xfrm>
          </p:grpSpPr>
          <p:sp>
            <p:nvSpPr>
              <p:cNvPr id="495" name="Oval 494"/>
              <p:cNvSpPr/>
              <p:nvPr/>
            </p:nvSpPr>
            <p:spPr>
              <a:xfrm>
                <a:off x="1739499" y="1516269"/>
                <a:ext cx="230288" cy="217980"/>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6" name="Oval 495"/>
              <p:cNvSpPr/>
              <p:nvPr/>
            </p:nvSpPr>
            <p:spPr>
              <a:xfrm>
                <a:off x="1668151" y="1593449"/>
                <a:ext cx="153526" cy="142899"/>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7" name="Oval 496"/>
              <p:cNvSpPr/>
              <p:nvPr/>
            </p:nvSpPr>
            <p:spPr>
              <a:xfrm>
                <a:off x="1876219" y="1661821"/>
                <a:ext cx="153526" cy="14047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1" name="Group 274"/>
            <p:cNvGrpSpPr>
              <a:grpSpLocks/>
            </p:cNvGrpSpPr>
            <p:nvPr/>
          </p:nvGrpSpPr>
          <p:grpSpPr bwMode="auto">
            <a:xfrm rot="5901243">
              <a:off x="6841542" y="4752205"/>
              <a:ext cx="360362" cy="293687"/>
              <a:chOff x="1676400" y="1524000"/>
              <a:chExt cx="359484" cy="294042"/>
            </a:xfrm>
          </p:grpSpPr>
          <p:sp>
            <p:nvSpPr>
              <p:cNvPr id="492" name="Oval 491"/>
              <p:cNvSpPr/>
              <p:nvPr/>
            </p:nvSpPr>
            <p:spPr>
              <a:xfrm>
                <a:off x="1737991" y="1536557"/>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3" name="Oval 492"/>
              <p:cNvSpPr/>
              <p:nvPr/>
            </p:nvSpPr>
            <p:spPr>
              <a:xfrm>
                <a:off x="1666651" y="1605624"/>
                <a:ext cx="152031"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4" name="Oval 493"/>
              <p:cNvSpPr/>
              <p:nvPr/>
            </p:nvSpPr>
            <p:spPr>
              <a:xfrm>
                <a:off x="1874069" y="1677387"/>
                <a:ext cx="152030" cy="144456"/>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2" name="Group 274"/>
            <p:cNvGrpSpPr>
              <a:grpSpLocks/>
            </p:cNvGrpSpPr>
            <p:nvPr/>
          </p:nvGrpSpPr>
          <p:grpSpPr bwMode="auto">
            <a:xfrm rot="6740750">
              <a:off x="4562480" y="4698936"/>
              <a:ext cx="360362" cy="293687"/>
              <a:chOff x="1676400" y="1524000"/>
              <a:chExt cx="359484" cy="294042"/>
            </a:xfrm>
          </p:grpSpPr>
          <p:sp>
            <p:nvSpPr>
              <p:cNvPr id="489" name="Oval 488"/>
              <p:cNvSpPr/>
              <p:nvPr/>
            </p:nvSpPr>
            <p:spPr>
              <a:xfrm>
                <a:off x="1742459" y="1535161"/>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0" name="Oval 489"/>
              <p:cNvSpPr/>
              <p:nvPr/>
            </p:nvSpPr>
            <p:spPr>
              <a:xfrm>
                <a:off x="1667545" y="1614540"/>
                <a:ext cx="152030"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91" name="Oval 490"/>
              <p:cNvSpPr/>
              <p:nvPr/>
            </p:nvSpPr>
            <p:spPr>
              <a:xfrm>
                <a:off x="1878831" y="1684073"/>
                <a:ext cx="152030"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3" name="Group 274"/>
            <p:cNvGrpSpPr>
              <a:grpSpLocks/>
            </p:cNvGrpSpPr>
            <p:nvPr/>
          </p:nvGrpSpPr>
          <p:grpSpPr bwMode="auto">
            <a:xfrm rot="-5809007">
              <a:off x="3757113" y="5180747"/>
              <a:ext cx="360362" cy="293687"/>
              <a:chOff x="1676400" y="1524000"/>
              <a:chExt cx="359484" cy="294042"/>
            </a:xfrm>
          </p:grpSpPr>
          <p:sp>
            <p:nvSpPr>
              <p:cNvPr id="486" name="Oval 485"/>
              <p:cNvSpPr/>
              <p:nvPr/>
            </p:nvSpPr>
            <p:spPr>
              <a:xfrm>
                <a:off x="1744844" y="1516212"/>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7" name="Oval 486"/>
              <p:cNvSpPr/>
              <p:nvPr/>
            </p:nvSpPr>
            <p:spPr>
              <a:xfrm>
                <a:off x="1684555" y="1589153"/>
                <a:ext cx="152031" cy="15168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8" name="Oval 487"/>
              <p:cNvSpPr/>
              <p:nvPr/>
            </p:nvSpPr>
            <p:spPr>
              <a:xfrm>
                <a:off x="1893514" y="1650446"/>
                <a:ext cx="152030"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4" name="Group 274"/>
            <p:cNvGrpSpPr>
              <a:grpSpLocks/>
            </p:cNvGrpSpPr>
            <p:nvPr/>
          </p:nvGrpSpPr>
          <p:grpSpPr bwMode="auto">
            <a:xfrm rot="8371057">
              <a:off x="5850830" y="4399133"/>
              <a:ext cx="360362" cy="293687"/>
              <a:chOff x="1676400" y="1524000"/>
              <a:chExt cx="359484" cy="294042"/>
            </a:xfrm>
          </p:grpSpPr>
          <p:sp>
            <p:nvSpPr>
              <p:cNvPr id="483" name="Oval 482"/>
              <p:cNvSpPr/>
              <p:nvPr/>
            </p:nvSpPr>
            <p:spPr>
              <a:xfrm>
                <a:off x="1755297" y="1525977"/>
                <a:ext cx="227889" cy="225247"/>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4" name="Oval 483"/>
              <p:cNvSpPr/>
              <p:nvPr/>
            </p:nvSpPr>
            <p:spPr>
              <a:xfrm>
                <a:off x="1665725" y="1605919"/>
                <a:ext cx="153526" cy="152585"/>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5" name="Oval 484"/>
              <p:cNvSpPr/>
              <p:nvPr/>
            </p:nvSpPr>
            <p:spPr>
              <a:xfrm>
                <a:off x="1881817" y="1673563"/>
                <a:ext cx="153526" cy="147743"/>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5" name="Group 274"/>
            <p:cNvGrpSpPr>
              <a:grpSpLocks/>
            </p:cNvGrpSpPr>
            <p:nvPr/>
          </p:nvGrpSpPr>
          <p:grpSpPr bwMode="auto">
            <a:xfrm rot="9982595">
              <a:off x="1000473" y="4105259"/>
              <a:ext cx="360362" cy="293687"/>
              <a:chOff x="1676400" y="1524000"/>
              <a:chExt cx="359484" cy="294042"/>
            </a:xfrm>
          </p:grpSpPr>
          <p:sp>
            <p:nvSpPr>
              <p:cNvPr id="480" name="Oval 479"/>
              <p:cNvSpPr/>
              <p:nvPr/>
            </p:nvSpPr>
            <p:spPr>
              <a:xfrm>
                <a:off x="1755816" y="1516353"/>
                <a:ext cx="227890" cy="22524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1" name="Oval 480"/>
              <p:cNvSpPr/>
              <p:nvPr/>
            </p:nvSpPr>
            <p:spPr>
              <a:xfrm>
                <a:off x="1687388" y="1599334"/>
                <a:ext cx="155924" cy="1477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2" name="Oval 481"/>
              <p:cNvSpPr/>
              <p:nvPr/>
            </p:nvSpPr>
            <p:spPr>
              <a:xfrm>
                <a:off x="1899114" y="1663016"/>
                <a:ext cx="151126" cy="147743"/>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6" name="Group 274"/>
            <p:cNvGrpSpPr>
              <a:grpSpLocks/>
            </p:cNvGrpSpPr>
            <p:nvPr/>
          </p:nvGrpSpPr>
          <p:grpSpPr bwMode="auto">
            <a:xfrm rot="9982595">
              <a:off x="8668481" y="3755653"/>
              <a:ext cx="360362" cy="293687"/>
              <a:chOff x="1676400" y="1524000"/>
              <a:chExt cx="359484" cy="294042"/>
            </a:xfrm>
          </p:grpSpPr>
          <p:sp>
            <p:nvSpPr>
              <p:cNvPr id="477" name="Oval 476"/>
              <p:cNvSpPr/>
              <p:nvPr/>
            </p:nvSpPr>
            <p:spPr>
              <a:xfrm>
                <a:off x="1755062" y="1527330"/>
                <a:ext cx="227890" cy="225247"/>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8" name="Oval 477"/>
              <p:cNvSpPr/>
              <p:nvPr/>
            </p:nvSpPr>
            <p:spPr>
              <a:xfrm>
                <a:off x="1672081" y="1606820"/>
                <a:ext cx="155924" cy="1525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9" name="Oval 478"/>
              <p:cNvSpPr/>
              <p:nvPr/>
            </p:nvSpPr>
            <p:spPr>
              <a:xfrm>
                <a:off x="1894827" y="1668146"/>
                <a:ext cx="151126" cy="147741"/>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7" name="Group 274"/>
            <p:cNvGrpSpPr>
              <a:grpSpLocks/>
            </p:cNvGrpSpPr>
            <p:nvPr/>
          </p:nvGrpSpPr>
          <p:grpSpPr bwMode="auto">
            <a:xfrm rot="-6364532">
              <a:off x="6273195" y="2908495"/>
              <a:ext cx="360362" cy="293687"/>
              <a:chOff x="1676400" y="1524000"/>
              <a:chExt cx="359484" cy="294042"/>
            </a:xfrm>
          </p:grpSpPr>
          <p:sp>
            <p:nvSpPr>
              <p:cNvPr id="474" name="Oval 473"/>
              <p:cNvSpPr/>
              <p:nvPr/>
            </p:nvSpPr>
            <p:spPr>
              <a:xfrm>
                <a:off x="1743213" y="1516449"/>
                <a:ext cx="226839" cy="22872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5" name="Oval 474"/>
              <p:cNvSpPr/>
              <p:nvPr/>
            </p:nvSpPr>
            <p:spPr>
              <a:xfrm>
                <a:off x="1672298" y="1594033"/>
                <a:ext cx="152031"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6" name="Oval 475"/>
              <p:cNvSpPr/>
              <p:nvPr/>
            </p:nvSpPr>
            <p:spPr>
              <a:xfrm>
                <a:off x="1889265" y="1661375"/>
                <a:ext cx="152031" cy="15168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8" name="Group 274"/>
            <p:cNvGrpSpPr>
              <a:grpSpLocks/>
            </p:cNvGrpSpPr>
            <p:nvPr/>
          </p:nvGrpSpPr>
          <p:grpSpPr bwMode="auto">
            <a:xfrm rot="-3894718">
              <a:off x="2983672" y="4369411"/>
              <a:ext cx="360362" cy="293687"/>
              <a:chOff x="1676400" y="1524000"/>
              <a:chExt cx="359484" cy="294042"/>
            </a:xfrm>
          </p:grpSpPr>
          <p:sp>
            <p:nvSpPr>
              <p:cNvPr id="471" name="Oval 470"/>
              <p:cNvSpPr/>
              <p:nvPr/>
            </p:nvSpPr>
            <p:spPr>
              <a:xfrm>
                <a:off x="1736518" y="1519165"/>
                <a:ext cx="226839" cy="22631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2" name="Oval 471"/>
              <p:cNvSpPr/>
              <p:nvPr/>
            </p:nvSpPr>
            <p:spPr>
              <a:xfrm>
                <a:off x="1672574" y="1591984"/>
                <a:ext cx="152030" cy="154087"/>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3" name="Oval 472"/>
              <p:cNvSpPr/>
              <p:nvPr/>
            </p:nvSpPr>
            <p:spPr>
              <a:xfrm>
                <a:off x="1879884" y="1654529"/>
                <a:ext cx="152031" cy="151680"/>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89" name="Group 274"/>
            <p:cNvGrpSpPr>
              <a:grpSpLocks/>
            </p:cNvGrpSpPr>
            <p:nvPr/>
          </p:nvGrpSpPr>
          <p:grpSpPr bwMode="auto">
            <a:xfrm rot="6696630">
              <a:off x="5348122" y="5337023"/>
              <a:ext cx="360362" cy="293687"/>
              <a:chOff x="1676400" y="1524000"/>
              <a:chExt cx="359484" cy="294042"/>
            </a:xfrm>
          </p:grpSpPr>
          <p:sp>
            <p:nvSpPr>
              <p:cNvPr id="468" name="Oval 467"/>
              <p:cNvSpPr/>
              <p:nvPr/>
            </p:nvSpPr>
            <p:spPr>
              <a:xfrm>
                <a:off x="1742097" y="1532074"/>
                <a:ext cx="226839" cy="228722"/>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9" name="Oval 468"/>
              <p:cNvSpPr/>
              <p:nvPr/>
            </p:nvSpPr>
            <p:spPr>
              <a:xfrm>
                <a:off x="1670688" y="1613602"/>
                <a:ext cx="152031"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0" name="Oval 469"/>
              <p:cNvSpPr/>
              <p:nvPr/>
            </p:nvSpPr>
            <p:spPr>
              <a:xfrm>
                <a:off x="1877508" y="1676881"/>
                <a:ext cx="152031" cy="151678"/>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90" name="Group 274"/>
            <p:cNvGrpSpPr>
              <a:grpSpLocks/>
            </p:cNvGrpSpPr>
            <p:nvPr/>
          </p:nvGrpSpPr>
          <p:grpSpPr bwMode="auto">
            <a:xfrm rot="-7769767">
              <a:off x="7691126" y="3964965"/>
              <a:ext cx="360362" cy="293687"/>
              <a:chOff x="1676400" y="1524000"/>
              <a:chExt cx="359484" cy="294042"/>
            </a:xfrm>
          </p:grpSpPr>
          <p:sp>
            <p:nvSpPr>
              <p:cNvPr id="465" name="Oval 464"/>
              <p:cNvSpPr/>
              <p:nvPr/>
            </p:nvSpPr>
            <p:spPr>
              <a:xfrm>
                <a:off x="1746971" y="1510998"/>
                <a:ext cx="226839" cy="22872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6" name="Oval 465"/>
              <p:cNvSpPr/>
              <p:nvPr/>
            </p:nvSpPr>
            <p:spPr>
              <a:xfrm>
                <a:off x="1682177" y="1593045"/>
                <a:ext cx="152031" cy="14927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7" name="Oval 466"/>
              <p:cNvSpPr/>
              <p:nvPr/>
            </p:nvSpPr>
            <p:spPr>
              <a:xfrm>
                <a:off x="1883389" y="1656537"/>
                <a:ext cx="154444" cy="149272"/>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49191" name="Group 274"/>
            <p:cNvGrpSpPr>
              <a:grpSpLocks/>
            </p:cNvGrpSpPr>
            <p:nvPr/>
          </p:nvGrpSpPr>
          <p:grpSpPr bwMode="auto">
            <a:xfrm rot="7372856">
              <a:off x="2908672" y="6403919"/>
              <a:ext cx="360362" cy="293687"/>
              <a:chOff x="1676400" y="1524000"/>
              <a:chExt cx="359484" cy="294042"/>
            </a:xfrm>
          </p:grpSpPr>
          <p:sp>
            <p:nvSpPr>
              <p:cNvPr id="462" name="Oval 461"/>
              <p:cNvSpPr/>
              <p:nvPr/>
            </p:nvSpPr>
            <p:spPr>
              <a:xfrm>
                <a:off x="1736934" y="1506490"/>
                <a:ext cx="226839" cy="235945"/>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3" name="Oval 462"/>
              <p:cNvSpPr/>
              <p:nvPr/>
            </p:nvSpPr>
            <p:spPr>
              <a:xfrm>
                <a:off x="1671587" y="1591446"/>
                <a:ext cx="152031" cy="161309"/>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64" name="Oval 463"/>
              <p:cNvSpPr/>
              <p:nvPr/>
            </p:nvSpPr>
            <p:spPr>
              <a:xfrm>
                <a:off x="1878810" y="1658476"/>
                <a:ext cx="152030" cy="161309"/>
              </a:xfrm>
              <a:prstGeom prst="ellipse">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sp>
        <p:nvSpPr>
          <p:cNvPr id="547" name="Left Arrow 546"/>
          <p:cNvSpPr/>
          <p:nvPr/>
        </p:nvSpPr>
        <p:spPr>
          <a:xfrm>
            <a:off x="4424363" y="4308475"/>
            <a:ext cx="1920875" cy="1095375"/>
          </a:xfrm>
          <a:prstGeom prst="lef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160" name="TextBox 547"/>
          <p:cNvSpPr txBox="1">
            <a:spLocks noChangeArrowheads="1"/>
          </p:cNvSpPr>
          <p:nvPr/>
        </p:nvSpPr>
        <p:spPr bwMode="auto">
          <a:xfrm>
            <a:off x="1565275" y="3200400"/>
            <a:ext cx="1690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t>HYPERTONIC</a:t>
            </a:r>
          </a:p>
        </p:txBody>
      </p:sp>
      <p:sp>
        <p:nvSpPr>
          <p:cNvPr id="49161" name="TextBox 548"/>
          <p:cNvSpPr txBox="1">
            <a:spLocks noChangeArrowheads="1"/>
          </p:cNvSpPr>
          <p:nvPr/>
        </p:nvSpPr>
        <p:spPr bwMode="auto">
          <a:xfrm>
            <a:off x="7378700" y="3200400"/>
            <a:ext cx="155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t>HYPOTONIC</a:t>
            </a:r>
          </a:p>
        </p:txBody>
      </p:sp>
    </p:spTree>
    <p:extLst>
      <p:ext uri="{BB962C8B-B14F-4D97-AF65-F5344CB8AC3E}">
        <p14:creationId xmlns:p14="http://schemas.microsoft.com/office/powerpoint/2010/main" val="41362149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yperhypo"/>
          <p:cNvPicPr>
            <a:picLocks noChangeAspect="1" noChangeArrowheads="1"/>
          </p:cNvPicPr>
          <p:nvPr/>
        </p:nvPicPr>
        <p:blipFill rotWithShape="1">
          <a:blip r:embed="rId2">
            <a:extLst>
              <a:ext uri="{28A0092B-C50C-407E-A947-70E740481C1C}">
                <a14:useLocalDpi xmlns:a14="http://schemas.microsoft.com/office/drawing/2010/main" val="0"/>
              </a:ext>
            </a:extLst>
          </a:blip>
          <a:srcRect l="5000" b="8829"/>
          <a:stretch/>
        </p:blipFill>
        <p:spPr bwMode="auto">
          <a:xfrm>
            <a:off x="3276600" y="1524000"/>
            <a:ext cx="5791200" cy="304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09600" y="609600"/>
            <a:ext cx="10972800" cy="8080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a:t>Blood cell examples in tonic solutions</a:t>
            </a:r>
            <a:endParaRPr lang="en-US" altLang="en-US" sz="3600" kern="0" dirty="0"/>
          </a:p>
        </p:txBody>
      </p:sp>
      <p:pic>
        <p:nvPicPr>
          <p:cNvPr id="78850" name="Picture 2" descr="http://higheredbcs.wiley.com/legacy/college/kuntzman/0470044969/self_quiz/chapter_03_practice_quiz_files/q61-1.jpg"/>
          <p:cNvPicPr>
            <a:picLocks noChangeAspect="1" noChangeArrowheads="1"/>
          </p:cNvPicPr>
          <p:nvPr/>
        </p:nvPicPr>
        <p:blipFill rotWithShape="1">
          <a:blip r:embed="rId3">
            <a:extLst>
              <a:ext uri="{28A0092B-C50C-407E-A947-70E740481C1C}">
                <a14:useLocalDpi xmlns:a14="http://schemas.microsoft.com/office/drawing/2010/main" val="0"/>
              </a:ext>
            </a:extLst>
          </a:blip>
          <a:srcRect b="24918"/>
          <a:stretch/>
        </p:blipFill>
        <p:spPr bwMode="auto">
          <a:xfrm>
            <a:off x="3222090" y="4793561"/>
            <a:ext cx="5688386" cy="1759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420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Animal Cell Before and After Images</a:t>
            </a:r>
          </a:p>
        </p:txBody>
      </p:sp>
      <p:sp>
        <p:nvSpPr>
          <p:cNvPr id="40963" name="Content Placeholder 2"/>
          <p:cNvSpPr>
            <a:spLocks noGrp="1"/>
          </p:cNvSpPr>
          <p:nvPr>
            <p:ph idx="1"/>
          </p:nvPr>
        </p:nvSpPr>
        <p:spPr/>
        <p:txBody>
          <a:bodyPr/>
          <a:lstStyle/>
          <a:p>
            <a:r>
              <a:rPr lang="en-US" altLang="en-US" dirty="0"/>
              <a:t>The solid line is the membrane before, and the dotted line is where the was in the before.</a:t>
            </a:r>
          </a:p>
          <a:p>
            <a:endParaRPr lang="en-US" altLang="en-US" dirty="0"/>
          </a:p>
          <a:p>
            <a:r>
              <a:rPr lang="en-US" altLang="en-US" dirty="0"/>
              <a:t>The dotted line is a marker, so you can show a new solid line for change in membrane position.</a:t>
            </a:r>
          </a:p>
        </p:txBody>
      </p:sp>
      <p:grpSp>
        <p:nvGrpSpPr>
          <p:cNvPr id="40964" name="Group 3"/>
          <p:cNvGrpSpPr>
            <a:grpSpLocks/>
          </p:cNvGrpSpPr>
          <p:nvPr/>
        </p:nvGrpSpPr>
        <p:grpSpPr bwMode="auto">
          <a:xfrm>
            <a:off x="1676400" y="4735513"/>
            <a:ext cx="2974975" cy="1366837"/>
            <a:chOff x="0" y="0"/>
            <a:chExt cx="2974340" cy="1366520"/>
          </a:xfrm>
        </p:grpSpPr>
        <p:sp>
          <p:nvSpPr>
            <p:cNvPr id="9" name="Rectangle 8"/>
            <p:cNvSpPr/>
            <p:nvPr/>
          </p:nvSpPr>
          <p:spPr>
            <a:xfrm>
              <a:off x="0" y="0"/>
              <a:ext cx="2974340" cy="1366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40998" name="Text Box 2"/>
            <p:cNvSpPr txBox="1">
              <a:spLocks noChangeArrowheads="1"/>
            </p:cNvSpPr>
            <p:nvPr/>
          </p:nvSpPr>
          <p:spPr bwMode="auto">
            <a:xfrm>
              <a:off x="23751" y="0"/>
              <a:ext cx="271796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Bef>
                  <a:spcPct val="0"/>
                </a:spcBef>
                <a:spcAft>
                  <a:spcPts val="800"/>
                </a:spcAft>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Animal: Initial (show water movement w/ arrow)</a:t>
              </a: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1" name="Freeform 10"/>
            <p:cNvSpPr/>
            <p:nvPr/>
          </p:nvSpPr>
          <p:spPr>
            <a:xfrm>
              <a:off x="1068160" y="355518"/>
              <a:ext cx="987214" cy="795153"/>
            </a:xfrm>
            <a:custGeom>
              <a:avLst/>
              <a:gdLst>
                <a:gd name="connsiteX0" fmla="*/ 403761 w 987120"/>
                <a:gd name="connsiteY0" fmla="*/ 59376 h 795646"/>
                <a:gd name="connsiteX1" fmla="*/ 190006 w 987120"/>
                <a:gd name="connsiteY1" fmla="*/ 83127 h 795646"/>
                <a:gd name="connsiteX2" fmla="*/ 118754 w 987120"/>
                <a:gd name="connsiteY2" fmla="*/ 142503 h 795646"/>
                <a:gd name="connsiteX3" fmla="*/ 106878 w 987120"/>
                <a:gd name="connsiteY3" fmla="*/ 178129 h 795646"/>
                <a:gd name="connsiteX4" fmla="*/ 35626 w 987120"/>
                <a:gd name="connsiteY4" fmla="*/ 285007 h 795646"/>
                <a:gd name="connsiteX5" fmla="*/ 11876 w 987120"/>
                <a:gd name="connsiteY5" fmla="*/ 320633 h 795646"/>
                <a:gd name="connsiteX6" fmla="*/ 0 w 987120"/>
                <a:gd name="connsiteY6" fmla="*/ 356259 h 795646"/>
                <a:gd name="connsiteX7" fmla="*/ 11876 w 987120"/>
                <a:gd name="connsiteY7" fmla="*/ 498763 h 795646"/>
                <a:gd name="connsiteX8" fmla="*/ 59377 w 987120"/>
                <a:gd name="connsiteY8" fmla="*/ 570015 h 795646"/>
                <a:gd name="connsiteX9" fmla="*/ 106878 w 987120"/>
                <a:gd name="connsiteY9" fmla="*/ 617516 h 795646"/>
                <a:gd name="connsiteX10" fmla="*/ 166255 w 987120"/>
                <a:gd name="connsiteY10" fmla="*/ 665018 h 795646"/>
                <a:gd name="connsiteX11" fmla="*/ 237507 w 987120"/>
                <a:gd name="connsiteY11" fmla="*/ 724394 h 795646"/>
                <a:gd name="connsiteX12" fmla="*/ 273133 w 987120"/>
                <a:gd name="connsiteY12" fmla="*/ 736270 h 795646"/>
                <a:gd name="connsiteX13" fmla="*/ 308759 w 987120"/>
                <a:gd name="connsiteY13" fmla="*/ 760020 h 795646"/>
                <a:gd name="connsiteX14" fmla="*/ 391886 w 987120"/>
                <a:gd name="connsiteY14" fmla="*/ 783771 h 795646"/>
                <a:gd name="connsiteX15" fmla="*/ 427512 w 987120"/>
                <a:gd name="connsiteY15" fmla="*/ 795646 h 795646"/>
                <a:gd name="connsiteX16" fmla="*/ 676894 w 987120"/>
                <a:gd name="connsiteY16" fmla="*/ 783771 h 795646"/>
                <a:gd name="connsiteX17" fmla="*/ 783772 w 987120"/>
                <a:gd name="connsiteY17" fmla="*/ 736270 h 795646"/>
                <a:gd name="connsiteX18" fmla="*/ 819398 w 987120"/>
                <a:gd name="connsiteY18" fmla="*/ 724394 h 795646"/>
                <a:gd name="connsiteX19" fmla="*/ 843148 w 987120"/>
                <a:gd name="connsiteY19" fmla="*/ 688768 h 795646"/>
                <a:gd name="connsiteX20" fmla="*/ 902525 w 987120"/>
                <a:gd name="connsiteY20" fmla="*/ 641267 h 795646"/>
                <a:gd name="connsiteX21" fmla="*/ 914400 w 987120"/>
                <a:gd name="connsiteY21" fmla="*/ 605641 h 795646"/>
                <a:gd name="connsiteX22" fmla="*/ 938151 w 987120"/>
                <a:gd name="connsiteY22" fmla="*/ 570015 h 795646"/>
                <a:gd name="connsiteX23" fmla="*/ 950026 w 987120"/>
                <a:gd name="connsiteY23" fmla="*/ 522514 h 795646"/>
                <a:gd name="connsiteX24" fmla="*/ 973777 w 987120"/>
                <a:gd name="connsiteY24" fmla="*/ 427511 h 795646"/>
                <a:gd name="connsiteX25" fmla="*/ 973777 w 987120"/>
                <a:gd name="connsiteY25" fmla="*/ 154379 h 795646"/>
                <a:gd name="connsiteX26" fmla="*/ 938151 w 987120"/>
                <a:gd name="connsiteY26" fmla="*/ 83127 h 795646"/>
                <a:gd name="connsiteX27" fmla="*/ 902525 w 987120"/>
                <a:gd name="connsiteY27" fmla="*/ 71252 h 795646"/>
                <a:gd name="connsiteX28" fmla="*/ 783772 w 987120"/>
                <a:gd name="connsiteY28" fmla="*/ 23750 h 795646"/>
                <a:gd name="connsiteX29" fmla="*/ 748146 w 987120"/>
                <a:gd name="connsiteY29" fmla="*/ 11875 h 795646"/>
                <a:gd name="connsiteX30" fmla="*/ 712520 w 987120"/>
                <a:gd name="connsiteY30" fmla="*/ 0 h 795646"/>
                <a:gd name="connsiteX31" fmla="*/ 403761 w 987120"/>
                <a:gd name="connsiteY31" fmla="*/ 59376 h 79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87120" h="795646">
                  <a:moveTo>
                    <a:pt x="403761" y="59376"/>
                  </a:moveTo>
                  <a:cubicBezTo>
                    <a:pt x="316675" y="73230"/>
                    <a:pt x="209464" y="77820"/>
                    <a:pt x="190006" y="83127"/>
                  </a:cubicBezTo>
                  <a:cubicBezTo>
                    <a:pt x="167272" y="89327"/>
                    <a:pt x="132859" y="128398"/>
                    <a:pt x="118754" y="142503"/>
                  </a:cubicBezTo>
                  <a:cubicBezTo>
                    <a:pt x="114795" y="154378"/>
                    <a:pt x="112957" y="167187"/>
                    <a:pt x="106878" y="178129"/>
                  </a:cubicBezTo>
                  <a:cubicBezTo>
                    <a:pt x="106870" y="178144"/>
                    <a:pt x="47506" y="267187"/>
                    <a:pt x="35626" y="285007"/>
                  </a:cubicBezTo>
                  <a:cubicBezTo>
                    <a:pt x="27709" y="296882"/>
                    <a:pt x="16390" y="307093"/>
                    <a:pt x="11876" y="320633"/>
                  </a:cubicBezTo>
                  <a:lnTo>
                    <a:pt x="0" y="356259"/>
                  </a:lnTo>
                  <a:cubicBezTo>
                    <a:pt x="3959" y="403760"/>
                    <a:pt x="-882" y="452836"/>
                    <a:pt x="11876" y="498763"/>
                  </a:cubicBezTo>
                  <a:cubicBezTo>
                    <a:pt x="19516" y="526266"/>
                    <a:pt x="59377" y="570015"/>
                    <a:pt x="59377" y="570015"/>
                  </a:cubicBezTo>
                  <a:cubicBezTo>
                    <a:pt x="85286" y="647744"/>
                    <a:pt x="49301" y="571455"/>
                    <a:pt x="106878" y="617516"/>
                  </a:cubicBezTo>
                  <a:cubicBezTo>
                    <a:pt x="183617" y="678906"/>
                    <a:pt x="76706" y="635167"/>
                    <a:pt x="166255" y="665018"/>
                  </a:cubicBezTo>
                  <a:cubicBezTo>
                    <a:pt x="192520" y="691283"/>
                    <a:pt x="204439" y="707860"/>
                    <a:pt x="237507" y="724394"/>
                  </a:cubicBezTo>
                  <a:cubicBezTo>
                    <a:pt x="248703" y="729992"/>
                    <a:pt x="261937" y="730672"/>
                    <a:pt x="273133" y="736270"/>
                  </a:cubicBezTo>
                  <a:cubicBezTo>
                    <a:pt x="285898" y="742653"/>
                    <a:pt x="295994" y="753637"/>
                    <a:pt x="308759" y="760020"/>
                  </a:cubicBezTo>
                  <a:cubicBezTo>
                    <a:pt x="327746" y="769514"/>
                    <a:pt x="374123" y="778696"/>
                    <a:pt x="391886" y="783771"/>
                  </a:cubicBezTo>
                  <a:cubicBezTo>
                    <a:pt x="403922" y="787210"/>
                    <a:pt x="415637" y="791688"/>
                    <a:pt x="427512" y="795646"/>
                  </a:cubicBezTo>
                  <a:cubicBezTo>
                    <a:pt x="510639" y="791688"/>
                    <a:pt x="594181" y="792961"/>
                    <a:pt x="676894" y="783771"/>
                  </a:cubicBezTo>
                  <a:cubicBezTo>
                    <a:pt x="755670" y="775018"/>
                    <a:pt x="730744" y="762784"/>
                    <a:pt x="783772" y="736270"/>
                  </a:cubicBezTo>
                  <a:cubicBezTo>
                    <a:pt x="794968" y="730672"/>
                    <a:pt x="807523" y="728353"/>
                    <a:pt x="819398" y="724394"/>
                  </a:cubicBezTo>
                  <a:cubicBezTo>
                    <a:pt x="827315" y="712519"/>
                    <a:pt x="832003" y="697684"/>
                    <a:pt x="843148" y="688768"/>
                  </a:cubicBezTo>
                  <a:cubicBezTo>
                    <a:pt x="925093" y="623211"/>
                    <a:pt x="834456" y="743369"/>
                    <a:pt x="902525" y="641267"/>
                  </a:cubicBezTo>
                  <a:cubicBezTo>
                    <a:pt x="906483" y="629392"/>
                    <a:pt x="908802" y="616837"/>
                    <a:pt x="914400" y="605641"/>
                  </a:cubicBezTo>
                  <a:cubicBezTo>
                    <a:pt x="920783" y="592875"/>
                    <a:pt x="932529" y="583133"/>
                    <a:pt x="938151" y="570015"/>
                  </a:cubicBezTo>
                  <a:cubicBezTo>
                    <a:pt x="944580" y="555014"/>
                    <a:pt x="946485" y="538446"/>
                    <a:pt x="950026" y="522514"/>
                  </a:cubicBezTo>
                  <a:cubicBezTo>
                    <a:pt x="969133" y="436535"/>
                    <a:pt x="952558" y="491171"/>
                    <a:pt x="973777" y="427511"/>
                  </a:cubicBezTo>
                  <a:cubicBezTo>
                    <a:pt x="990383" y="294656"/>
                    <a:pt x="992715" y="324828"/>
                    <a:pt x="973777" y="154379"/>
                  </a:cubicBezTo>
                  <a:cubicBezTo>
                    <a:pt x="971678" y="135489"/>
                    <a:pt x="952553" y="94649"/>
                    <a:pt x="938151" y="83127"/>
                  </a:cubicBezTo>
                  <a:cubicBezTo>
                    <a:pt x="928376" y="75307"/>
                    <a:pt x="914031" y="76183"/>
                    <a:pt x="902525" y="71252"/>
                  </a:cubicBezTo>
                  <a:cubicBezTo>
                    <a:pt x="780209" y="18831"/>
                    <a:pt x="945955" y="77811"/>
                    <a:pt x="783772" y="23750"/>
                  </a:cubicBezTo>
                  <a:lnTo>
                    <a:pt x="748146" y="11875"/>
                  </a:lnTo>
                  <a:lnTo>
                    <a:pt x="712520" y="0"/>
                  </a:lnTo>
                  <a:cubicBezTo>
                    <a:pt x="428201" y="12361"/>
                    <a:pt x="490847" y="45522"/>
                    <a:pt x="403761" y="59376"/>
                  </a:cubicBezTo>
                  <a:close/>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40965" name="Group 4"/>
          <p:cNvGrpSpPr>
            <a:grpSpLocks/>
          </p:cNvGrpSpPr>
          <p:nvPr/>
        </p:nvGrpSpPr>
        <p:grpSpPr bwMode="auto">
          <a:xfrm>
            <a:off x="7010400" y="4732338"/>
            <a:ext cx="2974975" cy="1366837"/>
            <a:chOff x="0" y="0"/>
            <a:chExt cx="2974340" cy="1366520"/>
          </a:xfrm>
        </p:grpSpPr>
        <p:sp>
          <p:nvSpPr>
            <p:cNvPr id="6" name="Rectangle 5"/>
            <p:cNvSpPr/>
            <p:nvPr/>
          </p:nvSpPr>
          <p:spPr>
            <a:xfrm>
              <a:off x="0" y="0"/>
              <a:ext cx="2974340" cy="1366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995" name="Text Box 2"/>
            <p:cNvSpPr txBox="1">
              <a:spLocks noChangeArrowheads="1"/>
            </p:cNvSpPr>
            <p:nvPr/>
          </p:nvSpPr>
          <p:spPr bwMode="auto">
            <a:xfrm>
              <a:off x="0" y="0"/>
              <a:ext cx="286195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Bef>
                  <a:spcPct val="0"/>
                </a:spcBef>
                <a:spcAft>
                  <a:spcPts val="800"/>
                </a:spcAft>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Animal: Final (show change in the cell/membrane)</a:t>
              </a:r>
              <a:endParaRPr lang="en-US" alt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8" name="Freeform 7"/>
            <p:cNvSpPr/>
            <p:nvPr/>
          </p:nvSpPr>
          <p:spPr>
            <a:xfrm>
              <a:off x="1068160" y="344407"/>
              <a:ext cx="987214" cy="795154"/>
            </a:xfrm>
            <a:custGeom>
              <a:avLst/>
              <a:gdLst>
                <a:gd name="connsiteX0" fmla="*/ 403761 w 987120"/>
                <a:gd name="connsiteY0" fmla="*/ 59376 h 795646"/>
                <a:gd name="connsiteX1" fmla="*/ 190006 w 987120"/>
                <a:gd name="connsiteY1" fmla="*/ 83127 h 795646"/>
                <a:gd name="connsiteX2" fmla="*/ 118754 w 987120"/>
                <a:gd name="connsiteY2" fmla="*/ 142503 h 795646"/>
                <a:gd name="connsiteX3" fmla="*/ 106878 w 987120"/>
                <a:gd name="connsiteY3" fmla="*/ 178129 h 795646"/>
                <a:gd name="connsiteX4" fmla="*/ 35626 w 987120"/>
                <a:gd name="connsiteY4" fmla="*/ 285007 h 795646"/>
                <a:gd name="connsiteX5" fmla="*/ 11876 w 987120"/>
                <a:gd name="connsiteY5" fmla="*/ 320633 h 795646"/>
                <a:gd name="connsiteX6" fmla="*/ 0 w 987120"/>
                <a:gd name="connsiteY6" fmla="*/ 356259 h 795646"/>
                <a:gd name="connsiteX7" fmla="*/ 11876 w 987120"/>
                <a:gd name="connsiteY7" fmla="*/ 498763 h 795646"/>
                <a:gd name="connsiteX8" fmla="*/ 59377 w 987120"/>
                <a:gd name="connsiteY8" fmla="*/ 570015 h 795646"/>
                <a:gd name="connsiteX9" fmla="*/ 106878 w 987120"/>
                <a:gd name="connsiteY9" fmla="*/ 617516 h 795646"/>
                <a:gd name="connsiteX10" fmla="*/ 166255 w 987120"/>
                <a:gd name="connsiteY10" fmla="*/ 665018 h 795646"/>
                <a:gd name="connsiteX11" fmla="*/ 237507 w 987120"/>
                <a:gd name="connsiteY11" fmla="*/ 724394 h 795646"/>
                <a:gd name="connsiteX12" fmla="*/ 273133 w 987120"/>
                <a:gd name="connsiteY12" fmla="*/ 736270 h 795646"/>
                <a:gd name="connsiteX13" fmla="*/ 308759 w 987120"/>
                <a:gd name="connsiteY13" fmla="*/ 760020 h 795646"/>
                <a:gd name="connsiteX14" fmla="*/ 391886 w 987120"/>
                <a:gd name="connsiteY14" fmla="*/ 783771 h 795646"/>
                <a:gd name="connsiteX15" fmla="*/ 427512 w 987120"/>
                <a:gd name="connsiteY15" fmla="*/ 795646 h 795646"/>
                <a:gd name="connsiteX16" fmla="*/ 676894 w 987120"/>
                <a:gd name="connsiteY16" fmla="*/ 783771 h 795646"/>
                <a:gd name="connsiteX17" fmla="*/ 783772 w 987120"/>
                <a:gd name="connsiteY17" fmla="*/ 736270 h 795646"/>
                <a:gd name="connsiteX18" fmla="*/ 819398 w 987120"/>
                <a:gd name="connsiteY18" fmla="*/ 724394 h 795646"/>
                <a:gd name="connsiteX19" fmla="*/ 843148 w 987120"/>
                <a:gd name="connsiteY19" fmla="*/ 688768 h 795646"/>
                <a:gd name="connsiteX20" fmla="*/ 902525 w 987120"/>
                <a:gd name="connsiteY20" fmla="*/ 641267 h 795646"/>
                <a:gd name="connsiteX21" fmla="*/ 914400 w 987120"/>
                <a:gd name="connsiteY21" fmla="*/ 605641 h 795646"/>
                <a:gd name="connsiteX22" fmla="*/ 938151 w 987120"/>
                <a:gd name="connsiteY22" fmla="*/ 570015 h 795646"/>
                <a:gd name="connsiteX23" fmla="*/ 950026 w 987120"/>
                <a:gd name="connsiteY23" fmla="*/ 522514 h 795646"/>
                <a:gd name="connsiteX24" fmla="*/ 973777 w 987120"/>
                <a:gd name="connsiteY24" fmla="*/ 427511 h 795646"/>
                <a:gd name="connsiteX25" fmla="*/ 973777 w 987120"/>
                <a:gd name="connsiteY25" fmla="*/ 154379 h 795646"/>
                <a:gd name="connsiteX26" fmla="*/ 938151 w 987120"/>
                <a:gd name="connsiteY26" fmla="*/ 83127 h 795646"/>
                <a:gd name="connsiteX27" fmla="*/ 902525 w 987120"/>
                <a:gd name="connsiteY27" fmla="*/ 71252 h 795646"/>
                <a:gd name="connsiteX28" fmla="*/ 783772 w 987120"/>
                <a:gd name="connsiteY28" fmla="*/ 23750 h 795646"/>
                <a:gd name="connsiteX29" fmla="*/ 748146 w 987120"/>
                <a:gd name="connsiteY29" fmla="*/ 11875 h 795646"/>
                <a:gd name="connsiteX30" fmla="*/ 712520 w 987120"/>
                <a:gd name="connsiteY30" fmla="*/ 0 h 795646"/>
                <a:gd name="connsiteX31" fmla="*/ 403761 w 987120"/>
                <a:gd name="connsiteY31" fmla="*/ 59376 h 79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87120" h="795646">
                  <a:moveTo>
                    <a:pt x="403761" y="59376"/>
                  </a:moveTo>
                  <a:cubicBezTo>
                    <a:pt x="316675" y="73230"/>
                    <a:pt x="209464" y="77820"/>
                    <a:pt x="190006" y="83127"/>
                  </a:cubicBezTo>
                  <a:cubicBezTo>
                    <a:pt x="167272" y="89327"/>
                    <a:pt x="132859" y="128398"/>
                    <a:pt x="118754" y="142503"/>
                  </a:cubicBezTo>
                  <a:cubicBezTo>
                    <a:pt x="114795" y="154378"/>
                    <a:pt x="112957" y="167187"/>
                    <a:pt x="106878" y="178129"/>
                  </a:cubicBezTo>
                  <a:cubicBezTo>
                    <a:pt x="106870" y="178144"/>
                    <a:pt x="47506" y="267187"/>
                    <a:pt x="35626" y="285007"/>
                  </a:cubicBezTo>
                  <a:cubicBezTo>
                    <a:pt x="27709" y="296882"/>
                    <a:pt x="16390" y="307093"/>
                    <a:pt x="11876" y="320633"/>
                  </a:cubicBezTo>
                  <a:lnTo>
                    <a:pt x="0" y="356259"/>
                  </a:lnTo>
                  <a:cubicBezTo>
                    <a:pt x="3959" y="403760"/>
                    <a:pt x="-882" y="452836"/>
                    <a:pt x="11876" y="498763"/>
                  </a:cubicBezTo>
                  <a:cubicBezTo>
                    <a:pt x="19516" y="526266"/>
                    <a:pt x="59377" y="570015"/>
                    <a:pt x="59377" y="570015"/>
                  </a:cubicBezTo>
                  <a:cubicBezTo>
                    <a:pt x="85286" y="647744"/>
                    <a:pt x="49301" y="571455"/>
                    <a:pt x="106878" y="617516"/>
                  </a:cubicBezTo>
                  <a:cubicBezTo>
                    <a:pt x="183617" y="678906"/>
                    <a:pt x="76706" y="635167"/>
                    <a:pt x="166255" y="665018"/>
                  </a:cubicBezTo>
                  <a:cubicBezTo>
                    <a:pt x="192520" y="691283"/>
                    <a:pt x="204439" y="707860"/>
                    <a:pt x="237507" y="724394"/>
                  </a:cubicBezTo>
                  <a:cubicBezTo>
                    <a:pt x="248703" y="729992"/>
                    <a:pt x="261937" y="730672"/>
                    <a:pt x="273133" y="736270"/>
                  </a:cubicBezTo>
                  <a:cubicBezTo>
                    <a:pt x="285898" y="742653"/>
                    <a:pt x="295994" y="753637"/>
                    <a:pt x="308759" y="760020"/>
                  </a:cubicBezTo>
                  <a:cubicBezTo>
                    <a:pt x="327746" y="769514"/>
                    <a:pt x="374123" y="778696"/>
                    <a:pt x="391886" y="783771"/>
                  </a:cubicBezTo>
                  <a:cubicBezTo>
                    <a:pt x="403922" y="787210"/>
                    <a:pt x="415637" y="791688"/>
                    <a:pt x="427512" y="795646"/>
                  </a:cubicBezTo>
                  <a:cubicBezTo>
                    <a:pt x="510639" y="791688"/>
                    <a:pt x="594181" y="792961"/>
                    <a:pt x="676894" y="783771"/>
                  </a:cubicBezTo>
                  <a:cubicBezTo>
                    <a:pt x="755670" y="775018"/>
                    <a:pt x="730744" y="762784"/>
                    <a:pt x="783772" y="736270"/>
                  </a:cubicBezTo>
                  <a:cubicBezTo>
                    <a:pt x="794968" y="730672"/>
                    <a:pt x="807523" y="728353"/>
                    <a:pt x="819398" y="724394"/>
                  </a:cubicBezTo>
                  <a:cubicBezTo>
                    <a:pt x="827315" y="712519"/>
                    <a:pt x="832003" y="697684"/>
                    <a:pt x="843148" y="688768"/>
                  </a:cubicBezTo>
                  <a:cubicBezTo>
                    <a:pt x="925093" y="623211"/>
                    <a:pt x="834456" y="743369"/>
                    <a:pt x="902525" y="641267"/>
                  </a:cubicBezTo>
                  <a:cubicBezTo>
                    <a:pt x="906483" y="629392"/>
                    <a:pt x="908802" y="616837"/>
                    <a:pt x="914400" y="605641"/>
                  </a:cubicBezTo>
                  <a:cubicBezTo>
                    <a:pt x="920783" y="592875"/>
                    <a:pt x="932529" y="583133"/>
                    <a:pt x="938151" y="570015"/>
                  </a:cubicBezTo>
                  <a:cubicBezTo>
                    <a:pt x="944580" y="555014"/>
                    <a:pt x="946485" y="538446"/>
                    <a:pt x="950026" y="522514"/>
                  </a:cubicBezTo>
                  <a:cubicBezTo>
                    <a:pt x="969133" y="436535"/>
                    <a:pt x="952558" y="491171"/>
                    <a:pt x="973777" y="427511"/>
                  </a:cubicBezTo>
                  <a:cubicBezTo>
                    <a:pt x="990383" y="294656"/>
                    <a:pt x="992715" y="324828"/>
                    <a:pt x="973777" y="154379"/>
                  </a:cubicBezTo>
                  <a:cubicBezTo>
                    <a:pt x="971678" y="135489"/>
                    <a:pt x="952553" y="94649"/>
                    <a:pt x="938151" y="83127"/>
                  </a:cubicBezTo>
                  <a:cubicBezTo>
                    <a:pt x="928376" y="75307"/>
                    <a:pt x="914031" y="76183"/>
                    <a:pt x="902525" y="71252"/>
                  </a:cubicBezTo>
                  <a:cubicBezTo>
                    <a:pt x="780209" y="18831"/>
                    <a:pt x="945955" y="77811"/>
                    <a:pt x="783772" y="23750"/>
                  </a:cubicBezTo>
                  <a:lnTo>
                    <a:pt x="748146" y="11875"/>
                  </a:lnTo>
                  <a:lnTo>
                    <a:pt x="712520" y="0"/>
                  </a:lnTo>
                  <a:cubicBezTo>
                    <a:pt x="428201" y="12361"/>
                    <a:pt x="490847" y="45522"/>
                    <a:pt x="403761" y="59376"/>
                  </a:cubicBezTo>
                  <a:close/>
                </a:path>
              </a:pathLst>
            </a:cu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2" name="Right Arrow 11"/>
          <p:cNvSpPr/>
          <p:nvPr/>
        </p:nvSpPr>
        <p:spPr>
          <a:xfrm>
            <a:off x="3622675" y="5334000"/>
            <a:ext cx="33972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Freeform 12"/>
          <p:cNvSpPr/>
          <p:nvPr/>
        </p:nvSpPr>
        <p:spPr>
          <a:xfrm>
            <a:off x="8283575" y="5197475"/>
            <a:ext cx="671513" cy="596900"/>
          </a:xfrm>
          <a:custGeom>
            <a:avLst/>
            <a:gdLst>
              <a:gd name="connsiteX0" fmla="*/ 190123 w 671354"/>
              <a:gd name="connsiteY0" fmla="*/ 54321 h 597529"/>
              <a:gd name="connsiteX1" fmla="*/ 181069 w 671354"/>
              <a:gd name="connsiteY1" fmla="*/ 108642 h 597529"/>
              <a:gd name="connsiteX2" fmla="*/ 126748 w 671354"/>
              <a:gd name="connsiteY2" fmla="*/ 144856 h 597529"/>
              <a:gd name="connsiteX3" fmla="*/ 63374 w 671354"/>
              <a:gd name="connsiteY3" fmla="*/ 190123 h 597529"/>
              <a:gd name="connsiteX4" fmla="*/ 27160 w 671354"/>
              <a:gd name="connsiteY4" fmla="*/ 244444 h 597529"/>
              <a:gd name="connsiteX5" fmla="*/ 9053 w 671354"/>
              <a:gd name="connsiteY5" fmla="*/ 271604 h 597529"/>
              <a:gd name="connsiteX6" fmla="*/ 0 w 671354"/>
              <a:gd name="connsiteY6" fmla="*/ 307818 h 597529"/>
              <a:gd name="connsiteX7" fmla="*/ 27160 w 671354"/>
              <a:gd name="connsiteY7" fmla="*/ 371192 h 597529"/>
              <a:gd name="connsiteX8" fmla="*/ 54321 w 671354"/>
              <a:gd name="connsiteY8" fmla="*/ 398353 h 597529"/>
              <a:gd name="connsiteX9" fmla="*/ 108641 w 671354"/>
              <a:gd name="connsiteY9" fmla="*/ 434566 h 597529"/>
              <a:gd name="connsiteX10" fmla="*/ 126748 w 671354"/>
              <a:gd name="connsiteY10" fmla="*/ 488887 h 597529"/>
              <a:gd name="connsiteX11" fmla="*/ 181069 w 671354"/>
              <a:gd name="connsiteY11" fmla="*/ 506994 h 597529"/>
              <a:gd name="connsiteX12" fmla="*/ 253497 w 671354"/>
              <a:gd name="connsiteY12" fmla="*/ 561315 h 597529"/>
              <a:gd name="connsiteX13" fmla="*/ 307818 w 671354"/>
              <a:gd name="connsiteY13" fmla="*/ 597529 h 597529"/>
              <a:gd name="connsiteX14" fmla="*/ 380245 w 671354"/>
              <a:gd name="connsiteY14" fmla="*/ 579422 h 597529"/>
              <a:gd name="connsiteX15" fmla="*/ 407406 w 671354"/>
              <a:gd name="connsiteY15" fmla="*/ 561315 h 597529"/>
              <a:gd name="connsiteX16" fmla="*/ 425513 w 671354"/>
              <a:gd name="connsiteY16" fmla="*/ 534155 h 597529"/>
              <a:gd name="connsiteX17" fmla="*/ 461727 w 671354"/>
              <a:gd name="connsiteY17" fmla="*/ 516048 h 597529"/>
              <a:gd name="connsiteX18" fmla="*/ 570368 w 671354"/>
              <a:gd name="connsiteY18" fmla="*/ 497941 h 597529"/>
              <a:gd name="connsiteX19" fmla="*/ 597529 w 671354"/>
              <a:gd name="connsiteY19" fmla="*/ 479834 h 597529"/>
              <a:gd name="connsiteX20" fmla="*/ 597529 w 671354"/>
              <a:gd name="connsiteY20" fmla="*/ 362139 h 597529"/>
              <a:gd name="connsiteX21" fmla="*/ 606582 w 671354"/>
              <a:gd name="connsiteY21" fmla="*/ 298764 h 597529"/>
              <a:gd name="connsiteX22" fmla="*/ 633742 w 671354"/>
              <a:gd name="connsiteY22" fmla="*/ 289711 h 597529"/>
              <a:gd name="connsiteX23" fmla="*/ 669956 w 671354"/>
              <a:gd name="connsiteY23" fmla="*/ 235390 h 597529"/>
              <a:gd name="connsiteX24" fmla="*/ 624689 w 671354"/>
              <a:gd name="connsiteY24" fmla="*/ 135802 h 597529"/>
              <a:gd name="connsiteX25" fmla="*/ 597529 w 671354"/>
              <a:gd name="connsiteY25" fmla="*/ 153909 h 597529"/>
              <a:gd name="connsiteX26" fmla="*/ 552261 w 671354"/>
              <a:gd name="connsiteY26" fmla="*/ 199176 h 597529"/>
              <a:gd name="connsiteX27" fmla="*/ 506994 w 671354"/>
              <a:gd name="connsiteY27" fmla="*/ 190123 h 597529"/>
              <a:gd name="connsiteX28" fmla="*/ 479833 w 671354"/>
              <a:gd name="connsiteY28" fmla="*/ 172016 h 597529"/>
              <a:gd name="connsiteX29" fmla="*/ 461727 w 671354"/>
              <a:gd name="connsiteY29" fmla="*/ 108642 h 597529"/>
              <a:gd name="connsiteX30" fmla="*/ 443620 w 671354"/>
              <a:gd name="connsiteY30" fmla="*/ 81481 h 597529"/>
              <a:gd name="connsiteX31" fmla="*/ 434566 w 671354"/>
              <a:gd name="connsiteY31" fmla="*/ 54321 h 597529"/>
              <a:gd name="connsiteX32" fmla="*/ 398352 w 671354"/>
              <a:gd name="connsiteY32" fmla="*/ 0 h 597529"/>
              <a:gd name="connsiteX33" fmla="*/ 362138 w 671354"/>
              <a:gd name="connsiteY33" fmla="*/ 9054 h 597529"/>
              <a:gd name="connsiteX34" fmla="*/ 344031 w 671354"/>
              <a:gd name="connsiteY34" fmla="*/ 63374 h 597529"/>
              <a:gd name="connsiteX35" fmla="*/ 334978 w 671354"/>
              <a:gd name="connsiteY35" fmla="*/ 90535 h 597529"/>
              <a:gd name="connsiteX36" fmla="*/ 307818 w 671354"/>
              <a:gd name="connsiteY36" fmla="*/ 99588 h 597529"/>
              <a:gd name="connsiteX37" fmla="*/ 271604 w 671354"/>
              <a:gd name="connsiteY37" fmla="*/ 81481 h 597529"/>
              <a:gd name="connsiteX38" fmla="*/ 235390 w 671354"/>
              <a:gd name="connsiteY38" fmla="*/ 72428 h 597529"/>
              <a:gd name="connsiteX39" fmla="*/ 208229 w 671354"/>
              <a:gd name="connsiteY39" fmla="*/ 45267 h 597529"/>
              <a:gd name="connsiteX40" fmla="*/ 153909 w 671354"/>
              <a:gd name="connsiteY40" fmla="*/ 27161 h 597529"/>
              <a:gd name="connsiteX41" fmla="*/ 190123 w 671354"/>
              <a:gd name="connsiteY41" fmla="*/ 54321 h 59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71354" h="597529">
                <a:moveTo>
                  <a:pt x="190123" y="54321"/>
                </a:moveTo>
                <a:cubicBezTo>
                  <a:pt x="194650" y="67901"/>
                  <a:pt x="191596" y="93604"/>
                  <a:pt x="181069" y="108642"/>
                </a:cubicBezTo>
                <a:cubicBezTo>
                  <a:pt x="168589" y="126470"/>
                  <a:pt x="144855" y="132785"/>
                  <a:pt x="126748" y="144856"/>
                </a:cubicBezTo>
                <a:cubicBezTo>
                  <a:pt x="113531" y="153667"/>
                  <a:pt x="71545" y="180931"/>
                  <a:pt x="63374" y="190123"/>
                </a:cubicBezTo>
                <a:cubicBezTo>
                  <a:pt x="48916" y="206388"/>
                  <a:pt x="39231" y="226337"/>
                  <a:pt x="27160" y="244444"/>
                </a:cubicBezTo>
                <a:lnTo>
                  <a:pt x="9053" y="271604"/>
                </a:lnTo>
                <a:cubicBezTo>
                  <a:pt x="6035" y="283675"/>
                  <a:pt x="0" y="295375"/>
                  <a:pt x="0" y="307818"/>
                </a:cubicBezTo>
                <a:cubicBezTo>
                  <a:pt x="0" y="331979"/>
                  <a:pt x="12375" y="353450"/>
                  <a:pt x="27160" y="371192"/>
                </a:cubicBezTo>
                <a:cubicBezTo>
                  <a:pt x="35357" y="381028"/>
                  <a:pt x="44214" y="390492"/>
                  <a:pt x="54321" y="398353"/>
                </a:cubicBezTo>
                <a:cubicBezTo>
                  <a:pt x="71498" y="411713"/>
                  <a:pt x="108641" y="434566"/>
                  <a:pt x="108641" y="434566"/>
                </a:cubicBezTo>
                <a:cubicBezTo>
                  <a:pt x="114677" y="452673"/>
                  <a:pt x="108641" y="482851"/>
                  <a:pt x="126748" y="488887"/>
                </a:cubicBezTo>
                <a:lnTo>
                  <a:pt x="181069" y="506994"/>
                </a:lnTo>
                <a:cubicBezTo>
                  <a:pt x="205212" y="525101"/>
                  <a:pt x="228387" y="544575"/>
                  <a:pt x="253497" y="561315"/>
                </a:cubicBezTo>
                <a:lnTo>
                  <a:pt x="307818" y="597529"/>
                </a:lnTo>
                <a:cubicBezTo>
                  <a:pt x="325031" y="594086"/>
                  <a:pt x="361688" y="588700"/>
                  <a:pt x="380245" y="579422"/>
                </a:cubicBezTo>
                <a:cubicBezTo>
                  <a:pt x="389977" y="574556"/>
                  <a:pt x="398352" y="567351"/>
                  <a:pt x="407406" y="561315"/>
                </a:cubicBezTo>
                <a:cubicBezTo>
                  <a:pt x="413442" y="552262"/>
                  <a:pt x="417154" y="541121"/>
                  <a:pt x="425513" y="534155"/>
                </a:cubicBezTo>
                <a:cubicBezTo>
                  <a:pt x="435881" y="525515"/>
                  <a:pt x="449322" y="521365"/>
                  <a:pt x="461727" y="516048"/>
                </a:cubicBezTo>
                <a:cubicBezTo>
                  <a:pt x="498889" y="500121"/>
                  <a:pt x="524997" y="502982"/>
                  <a:pt x="570368" y="497941"/>
                </a:cubicBezTo>
                <a:cubicBezTo>
                  <a:pt x="579422" y="491905"/>
                  <a:pt x="590732" y="488331"/>
                  <a:pt x="597529" y="479834"/>
                </a:cubicBezTo>
                <a:cubicBezTo>
                  <a:pt x="619072" y="452905"/>
                  <a:pt x="598315" y="369995"/>
                  <a:pt x="597529" y="362139"/>
                </a:cubicBezTo>
                <a:cubicBezTo>
                  <a:pt x="600547" y="341014"/>
                  <a:pt x="597039" y="317851"/>
                  <a:pt x="606582" y="298764"/>
                </a:cubicBezTo>
                <a:cubicBezTo>
                  <a:pt x="610850" y="290228"/>
                  <a:pt x="626994" y="296459"/>
                  <a:pt x="633742" y="289711"/>
                </a:cubicBezTo>
                <a:cubicBezTo>
                  <a:pt x="649130" y="274323"/>
                  <a:pt x="669956" y="235390"/>
                  <a:pt x="669956" y="235390"/>
                </a:cubicBezTo>
                <a:cubicBezTo>
                  <a:pt x="662869" y="150338"/>
                  <a:pt x="695130" y="105613"/>
                  <a:pt x="624689" y="135802"/>
                </a:cubicBezTo>
                <a:cubicBezTo>
                  <a:pt x="614688" y="140088"/>
                  <a:pt x="606582" y="147873"/>
                  <a:pt x="597529" y="153909"/>
                </a:cubicBezTo>
                <a:cubicBezTo>
                  <a:pt x="587652" y="168724"/>
                  <a:pt x="574209" y="196432"/>
                  <a:pt x="552261" y="199176"/>
                </a:cubicBezTo>
                <a:cubicBezTo>
                  <a:pt x="536992" y="201085"/>
                  <a:pt x="522083" y="193141"/>
                  <a:pt x="506994" y="190123"/>
                </a:cubicBezTo>
                <a:cubicBezTo>
                  <a:pt x="497940" y="184087"/>
                  <a:pt x="486630" y="180513"/>
                  <a:pt x="479833" y="172016"/>
                </a:cubicBezTo>
                <a:cubicBezTo>
                  <a:pt x="474412" y="165240"/>
                  <a:pt x="463228" y="112144"/>
                  <a:pt x="461727" y="108642"/>
                </a:cubicBezTo>
                <a:cubicBezTo>
                  <a:pt x="457441" y="98641"/>
                  <a:pt x="448486" y="91213"/>
                  <a:pt x="443620" y="81481"/>
                </a:cubicBezTo>
                <a:cubicBezTo>
                  <a:pt x="439352" y="72945"/>
                  <a:pt x="439201" y="62663"/>
                  <a:pt x="434566" y="54321"/>
                </a:cubicBezTo>
                <a:cubicBezTo>
                  <a:pt x="423997" y="35298"/>
                  <a:pt x="398352" y="0"/>
                  <a:pt x="398352" y="0"/>
                </a:cubicBezTo>
                <a:cubicBezTo>
                  <a:pt x="386281" y="3018"/>
                  <a:pt x="370236" y="-393"/>
                  <a:pt x="362138" y="9054"/>
                </a:cubicBezTo>
                <a:cubicBezTo>
                  <a:pt x="349717" y="23545"/>
                  <a:pt x="350067" y="45267"/>
                  <a:pt x="344031" y="63374"/>
                </a:cubicBezTo>
                <a:cubicBezTo>
                  <a:pt x="341013" y="72428"/>
                  <a:pt x="344032" y="87517"/>
                  <a:pt x="334978" y="90535"/>
                </a:cubicBezTo>
                <a:lnTo>
                  <a:pt x="307818" y="99588"/>
                </a:lnTo>
                <a:cubicBezTo>
                  <a:pt x="295747" y="93552"/>
                  <a:pt x="284241" y="86220"/>
                  <a:pt x="271604" y="81481"/>
                </a:cubicBezTo>
                <a:cubicBezTo>
                  <a:pt x="259953" y="77112"/>
                  <a:pt x="246193" y="78601"/>
                  <a:pt x="235390" y="72428"/>
                </a:cubicBezTo>
                <a:cubicBezTo>
                  <a:pt x="224273" y="66076"/>
                  <a:pt x="219422" y="51485"/>
                  <a:pt x="208229" y="45267"/>
                </a:cubicBezTo>
                <a:cubicBezTo>
                  <a:pt x="191545" y="35998"/>
                  <a:pt x="138028" y="16574"/>
                  <a:pt x="153909" y="27161"/>
                </a:cubicBezTo>
                <a:cubicBezTo>
                  <a:pt x="184620" y="47634"/>
                  <a:pt x="185596" y="40741"/>
                  <a:pt x="190123" y="54321"/>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8" name="TextBox 13"/>
          <p:cNvSpPr txBox="1">
            <a:spLocks noChangeArrowheads="1"/>
          </p:cNvSpPr>
          <p:nvPr/>
        </p:nvSpPr>
        <p:spPr bwMode="auto">
          <a:xfrm>
            <a:off x="3886200" y="5489575"/>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Water leaves the cell</a:t>
            </a:r>
          </a:p>
        </p:txBody>
      </p:sp>
      <p:sp>
        <p:nvSpPr>
          <p:cNvPr id="40969" name="TextBox 14"/>
          <p:cNvSpPr txBox="1">
            <a:spLocks noChangeArrowheads="1"/>
          </p:cNvSpPr>
          <p:nvPr/>
        </p:nvSpPr>
        <p:spPr bwMode="auto">
          <a:xfrm>
            <a:off x="9129713" y="5473700"/>
            <a:ext cx="762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Cell Membrane shrinks</a:t>
            </a:r>
          </a:p>
        </p:txBody>
      </p:sp>
      <p:sp>
        <p:nvSpPr>
          <p:cNvPr id="16" name="Oval 15"/>
          <p:cNvSpPr/>
          <p:nvPr/>
        </p:nvSpPr>
        <p:spPr>
          <a:xfrm>
            <a:off x="2813050" y="497205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2428875" y="536257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2665413" y="5221288"/>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a:xfrm>
            <a:off x="4092575" y="5106988"/>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a:xfrm>
            <a:off x="3044825" y="556895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a:xfrm>
            <a:off x="4279900" y="527367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a:xfrm>
            <a:off x="2438400" y="556895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3048000" y="5295900"/>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3275013" y="554831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3713163" y="585311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2725738" y="586422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8080375" y="5021263"/>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p:cNvSpPr/>
          <p:nvPr/>
        </p:nvSpPr>
        <p:spPr>
          <a:xfrm>
            <a:off x="7696200" y="541337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a:xfrm>
            <a:off x="7934325" y="5270500"/>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9359900" y="51562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8458200" y="54102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a:xfrm>
            <a:off x="9547225" y="5322888"/>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p:nvPr/>
        </p:nvSpPr>
        <p:spPr>
          <a:xfrm>
            <a:off x="7705725" y="561816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a:xfrm>
            <a:off x="8610600" y="53467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p:nvPr/>
        </p:nvSpPr>
        <p:spPr>
          <a:xfrm>
            <a:off x="8543925" y="5599113"/>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8980488" y="590232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7993063" y="59150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92" name="TextBox 37"/>
          <p:cNvSpPr txBox="1">
            <a:spLocks noChangeArrowheads="1"/>
          </p:cNvSpPr>
          <p:nvPr/>
        </p:nvSpPr>
        <p:spPr bwMode="auto">
          <a:xfrm>
            <a:off x="1828800" y="5210175"/>
            <a:ext cx="60007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Solutes</a:t>
            </a:r>
          </a:p>
        </p:txBody>
      </p:sp>
      <p:cxnSp>
        <p:nvCxnSpPr>
          <p:cNvPr id="40" name="Straight Arrow Connector 39"/>
          <p:cNvCxnSpPr/>
          <p:nvPr/>
        </p:nvCxnSpPr>
        <p:spPr>
          <a:xfrm flipV="1">
            <a:off x="2322513" y="5232400"/>
            <a:ext cx="300037" cy="90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5476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plan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784" y="3624262"/>
            <a:ext cx="3200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5" descr="plan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0999" y="3624262"/>
            <a:ext cx="3664415"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6" descr="plant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630298"/>
            <a:ext cx="3190030" cy="238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 Box 8"/>
          <p:cNvSpPr txBox="1">
            <a:spLocks noChangeArrowheads="1"/>
          </p:cNvSpPr>
          <p:nvPr/>
        </p:nvSpPr>
        <p:spPr bwMode="auto">
          <a:xfrm>
            <a:off x="492731" y="2974182"/>
            <a:ext cx="3441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Plant Cells in hypotonic solution</a:t>
            </a:r>
          </a:p>
        </p:txBody>
      </p:sp>
      <p:sp>
        <p:nvSpPr>
          <p:cNvPr id="52230" name="Text Box 9"/>
          <p:cNvSpPr txBox="1">
            <a:spLocks noChangeArrowheads="1"/>
          </p:cNvSpPr>
          <p:nvPr/>
        </p:nvSpPr>
        <p:spPr bwMode="auto">
          <a:xfrm>
            <a:off x="8000999" y="2974182"/>
            <a:ext cx="3518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Plant Cells in hypertonic solution</a:t>
            </a:r>
          </a:p>
        </p:txBody>
      </p:sp>
      <p:sp>
        <p:nvSpPr>
          <p:cNvPr id="52231" name="Text Box 10"/>
          <p:cNvSpPr txBox="1">
            <a:spLocks noChangeArrowheads="1"/>
          </p:cNvSpPr>
          <p:nvPr/>
        </p:nvSpPr>
        <p:spPr bwMode="auto">
          <a:xfrm>
            <a:off x="4267200" y="2974182"/>
            <a:ext cx="32367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Plant Cells in isotonic solution</a:t>
            </a:r>
          </a:p>
        </p:txBody>
      </p:sp>
      <p:sp>
        <p:nvSpPr>
          <p:cNvPr id="8" name="Title 1"/>
          <p:cNvSpPr txBox="1">
            <a:spLocks/>
          </p:cNvSpPr>
          <p:nvPr/>
        </p:nvSpPr>
        <p:spPr>
          <a:xfrm>
            <a:off x="609600" y="533400"/>
            <a:ext cx="10972800" cy="8842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kern="0" dirty="0"/>
              <a:t>Plant cell examples in tonic solutions</a:t>
            </a:r>
            <a:endParaRPr lang="en-US" altLang="en-US" sz="3600" kern="0" dirty="0"/>
          </a:p>
        </p:txBody>
      </p:sp>
      <p:sp>
        <p:nvSpPr>
          <p:cNvPr id="9" name="Text Box 8"/>
          <p:cNvSpPr txBox="1">
            <a:spLocks noChangeArrowheads="1"/>
          </p:cNvSpPr>
          <p:nvPr/>
        </p:nvSpPr>
        <p:spPr bwMode="auto">
          <a:xfrm>
            <a:off x="381000" y="6115882"/>
            <a:ext cx="1402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Plasmolysis</a:t>
            </a:r>
          </a:p>
        </p:txBody>
      </p:sp>
      <p:sp>
        <p:nvSpPr>
          <p:cNvPr id="10" name="Text Box 8"/>
          <p:cNvSpPr txBox="1">
            <a:spLocks noChangeArrowheads="1"/>
          </p:cNvSpPr>
          <p:nvPr/>
        </p:nvSpPr>
        <p:spPr bwMode="auto">
          <a:xfrm>
            <a:off x="4267200" y="6115882"/>
            <a:ext cx="9156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Flaccid</a:t>
            </a:r>
          </a:p>
        </p:txBody>
      </p:sp>
      <p:sp>
        <p:nvSpPr>
          <p:cNvPr id="11" name="Text Box 8"/>
          <p:cNvSpPr txBox="1">
            <a:spLocks noChangeArrowheads="1"/>
          </p:cNvSpPr>
          <p:nvPr/>
        </p:nvSpPr>
        <p:spPr bwMode="auto">
          <a:xfrm>
            <a:off x="8000245" y="6115882"/>
            <a:ext cx="830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Turgid</a:t>
            </a:r>
          </a:p>
        </p:txBody>
      </p:sp>
    </p:spTree>
    <p:extLst>
      <p:ext uri="{BB962C8B-B14F-4D97-AF65-F5344CB8AC3E}">
        <p14:creationId xmlns:p14="http://schemas.microsoft.com/office/powerpoint/2010/main" val="203346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40"/>
          <p:cNvGrpSpPr>
            <a:grpSpLocks/>
          </p:cNvGrpSpPr>
          <p:nvPr/>
        </p:nvGrpSpPr>
        <p:grpSpPr bwMode="auto">
          <a:xfrm>
            <a:off x="1865313" y="4791075"/>
            <a:ext cx="2973387" cy="1366838"/>
            <a:chOff x="0" y="0"/>
            <a:chExt cx="2974340" cy="1366520"/>
          </a:xfrm>
        </p:grpSpPr>
        <p:sp>
          <p:nvSpPr>
            <p:cNvPr id="51" name="Rectangle 50"/>
            <p:cNvSpPr/>
            <p:nvPr/>
          </p:nvSpPr>
          <p:spPr>
            <a:xfrm>
              <a:off x="0" y="0"/>
              <a:ext cx="2974340" cy="1366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051" name="Text Box 2"/>
            <p:cNvSpPr txBox="1">
              <a:spLocks noChangeArrowheads="1"/>
            </p:cNvSpPr>
            <p:nvPr/>
          </p:nvSpPr>
          <p:spPr bwMode="auto">
            <a:xfrm>
              <a:off x="35626" y="0"/>
              <a:ext cx="271796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Bef>
                  <a:spcPct val="0"/>
                </a:spcBef>
                <a:spcAft>
                  <a:spcPts val="800"/>
                </a:spcAft>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Plant: Initial (show water movement w/ arrow)</a:t>
              </a:r>
              <a:endParaRPr lang="en-US" alt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spcAft>
                  <a:spcPts val="800"/>
                </a:spcAft>
                <a:buFontTx/>
                <a:buNone/>
              </a:pPr>
              <a:r>
                <a:rPr lang="en-US" altLang="en-US" sz="1100">
                  <a:latin typeface="Calibri" panose="020F0502020204030204" pitchFamily="34" charset="0"/>
                  <a:ea typeface="Calibri" panose="020F0502020204030204" pitchFamily="34" charset="0"/>
                  <a:cs typeface="Times New Roman" panose="02020603050405020304" pitchFamily="18" charset="0"/>
                </a:rPr>
                <a:t> </a:t>
              </a:r>
            </a:p>
          </p:txBody>
        </p:sp>
        <p:grpSp>
          <p:nvGrpSpPr>
            <p:cNvPr id="43052" name="Group 52"/>
            <p:cNvGrpSpPr>
              <a:grpSpLocks/>
            </p:cNvGrpSpPr>
            <p:nvPr/>
          </p:nvGrpSpPr>
          <p:grpSpPr bwMode="auto">
            <a:xfrm>
              <a:off x="570016" y="273133"/>
              <a:ext cx="1757045" cy="925830"/>
              <a:chOff x="0" y="0"/>
              <a:chExt cx="1757548" cy="926275"/>
            </a:xfrm>
          </p:grpSpPr>
          <p:sp>
            <p:nvSpPr>
              <p:cNvPr id="54" name="Freeform 53"/>
              <p:cNvSpPr/>
              <p:nvPr/>
            </p:nvSpPr>
            <p:spPr>
              <a:xfrm>
                <a:off x="47733" y="-147"/>
                <a:ext cx="1472506" cy="82571"/>
              </a:xfrm>
              <a:custGeom>
                <a:avLst/>
                <a:gdLst>
                  <a:gd name="connsiteX0" fmla="*/ 0 w 1472540"/>
                  <a:gd name="connsiteY0" fmla="*/ 23782 h 83159"/>
                  <a:gd name="connsiteX1" fmla="*/ 71252 w 1472540"/>
                  <a:gd name="connsiteY1" fmla="*/ 35658 h 83159"/>
                  <a:gd name="connsiteX2" fmla="*/ 142504 w 1472540"/>
                  <a:gd name="connsiteY2" fmla="*/ 59408 h 83159"/>
                  <a:gd name="connsiteX3" fmla="*/ 178130 w 1472540"/>
                  <a:gd name="connsiteY3" fmla="*/ 71284 h 83159"/>
                  <a:gd name="connsiteX4" fmla="*/ 261257 w 1472540"/>
                  <a:gd name="connsiteY4" fmla="*/ 83159 h 83159"/>
                  <a:gd name="connsiteX5" fmla="*/ 629392 w 1472540"/>
                  <a:gd name="connsiteY5" fmla="*/ 71284 h 83159"/>
                  <a:gd name="connsiteX6" fmla="*/ 1258784 w 1472540"/>
                  <a:gd name="connsiteY6" fmla="*/ 59408 h 83159"/>
                  <a:gd name="connsiteX7" fmla="*/ 1425039 w 1472540"/>
                  <a:gd name="connsiteY7" fmla="*/ 11907 h 83159"/>
                  <a:gd name="connsiteX8" fmla="*/ 1472540 w 1472540"/>
                  <a:gd name="connsiteY8" fmla="*/ 32 h 83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540" h="83159">
                    <a:moveTo>
                      <a:pt x="0" y="23782"/>
                    </a:moveTo>
                    <a:cubicBezTo>
                      <a:pt x="23751" y="27741"/>
                      <a:pt x="47893" y="29818"/>
                      <a:pt x="71252" y="35658"/>
                    </a:cubicBezTo>
                    <a:cubicBezTo>
                      <a:pt x="95540" y="41730"/>
                      <a:pt x="118753" y="51491"/>
                      <a:pt x="142504" y="59408"/>
                    </a:cubicBezTo>
                    <a:cubicBezTo>
                      <a:pt x="154379" y="63366"/>
                      <a:pt x="165738" y="69514"/>
                      <a:pt x="178130" y="71284"/>
                    </a:cubicBezTo>
                    <a:lnTo>
                      <a:pt x="261257" y="83159"/>
                    </a:lnTo>
                    <a:lnTo>
                      <a:pt x="629392" y="71284"/>
                    </a:lnTo>
                    <a:cubicBezTo>
                      <a:pt x="839167" y="66289"/>
                      <a:pt x="1049203" y="69715"/>
                      <a:pt x="1258784" y="59408"/>
                    </a:cubicBezTo>
                    <a:cubicBezTo>
                      <a:pt x="1293774" y="57687"/>
                      <a:pt x="1387476" y="24428"/>
                      <a:pt x="1425039" y="11907"/>
                    </a:cubicBezTo>
                    <a:cubicBezTo>
                      <a:pt x="1464419" y="-1220"/>
                      <a:pt x="1448148" y="32"/>
                      <a:pt x="1472540" y="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5" name="Freeform 54"/>
              <p:cNvSpPr/>
              <p:nvPr/>
            </p:nvSpPr>
            <p:spPr>
              <a:xfrm>
                <a:off x="79" y="142763"/>
                <a:ext cx="201735" cy="771717"/>
              </a:xfrm>
              <a:custGeom>
                <a:avLst/>
                <a:gdLst>
                  <a:gd name="connsiteX0" fmla="*/ 59377 w 201881"/>
                  <a:gd name="connsiteY0" fmla="*/ 0 h 773140"/>
                  <a:gd name="connsiteX1" fmla="*/ 118754 w 201881"/>
                  <a:gd name="connsiteY1" fmla="*/ 23750 h 773140"/>
                  <a:gd name="connsiteX2" fmla="*/ 130629 w 201881"/>
                  <a:gd name="connsiteY2" fmla="*/ 59376 h 773140"/>
                  <a:gd name="connsiteX3" fmla="*/ 166255 w 201881"/>
                  <a:gd name="connsiteY3" fmla="*/ 83127 h 773140"/>
                  <a:gd name="connsiteX4" fmla="*/ 190006 w 201881"/>
                  <a:gd name="connsiteY4" fmla="*/ 154379 h 773140"/>
                  <a:gd name="connsiteX5" fmla="*/ 201881 w 201881"/>
                  <a:gd name="connsiteY5" fmla="*/ 190005 h 773140"/>
                  <a:gd name="connsiteX6" fmla="*/ 190006 w 201881"/>
                  <a:gd name="connsiteY6" fmla="*/ 486888 h 773140"/>
                  <a:gd name="connsiteX7" fmla="*/ 166255 w 201881"/>
                  <a:gd name="connsiteY7" fmla="*/ 558140 h 773140"/>
                  <a:gd name="connsiteX8" fmla="*/ 142504 w 201881"/>
                  <a:gd name="connsiteY8" fmla="*/ 593766 h 773140"/>
                  <a:gd name="connsiteX9" fmla="*/ 95003 w 201881"/>
                  <a:gd name="connsiteY9" fmla="*/ 653142 h 773140"/>
                  <a:gd name="connsiteX10" fmla="*/ 47502 w 201881"/>
                  <a:gd name="connsiteY10" fmla="*/ 700644 h 773140"/>
                  <a:gd name="connsiteX11" fmla="*/ 11876 w 201881"/>
                  <a:gd name="connsiteY11" fmla="*/ 771896 h 773140"/>
                  <a:gd name="connsiteX12" fmla="*/ 0 w 201881"/>
                  <a:gd name="connsiteY12" fmla="*/ 771896 h 773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881" h="773140">
                    <a:moveTo>
                      <a:pt x="59377" y="0"/>
                    </a:moveTo>
                    <a:cubicBezTo>
                      <a:pt x="79169" y="7917"/>
                      <a:pt x="102378" y="10103"/>
                      <a:pt x="118754" y="23750"/>
                    </a:cubicBezTo>
                    <a:cubicBezTo>
                      <a:pt x="128370" y="31764"/>
                      <a:pt x="122809" y="49601"/>
                      <a:pt x="130629" y="59376"/>
                    </a:cubicBezTo>
                    <a:cubicBezTo>
                      <a:pt x="139545" y="70521"/>
                      <a:pt x="154380" y="75210"/>
                      <a:pt x="166255" y="83127"/>
                    </a:cubicBezTo>
                    <a:lnTo>
                      <a:pt x="190006" y="154379"/>
                    </a:lnTo>
                    <a:lnTo>
                      <a:pt x="201881" y="190005"/>
                    </a:lnTo>
                    <a:cubicBezTo>
                      <a:pt x="197923" y="288966"/>
                      <a:pt x="199546" y="388308"/>
                      <a:pt x="190006" y="486888"/>
                    </a:cubicBezTo>
                    <a:cubicBezTo>
                      <a:pt x="187594" y="511807"/>
                      <a:pt x="180142" y="537309"/>
                      <a:pt x="166255" y="558140"/>
                    </a:cubicBezTo>
                    <a:lnTo>
                      <a:pt x="142504" y="593766"/>
                    </a:lnTo>
                    <a:cubicBezTo>
                      <a:pt x="112656" y="683313"/>
                      <a:pt x="156391" y="576407"/>
                      <a:pt x="95003" y="653142"/>
                    </a:cubicBezTo>
                    <a:cubicBezTo>
                      <a:pt x="48940" y="710721"/>
                      <a:pt x="125233" y="674732"/>
                      <a:pt x="47502" y="700644"/>
                    </a:cubicBezTo>
                    <a:cubicBezTo>
                      <a:pt x="37844" y="729617"/>
                      <a:pt x="34895" y="748877"/>
                      <a:pt x="11876" y="771896"/>
                    </a:cubicBezTo>
                    <a:cubicBezTo>
                      <a:pt x="9077" y="774695"/>
                      <a:pt x="3959" y="771896"/>
                      <a:pt x="0" y="77189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6" name="Freeform 55"/>
              <p:cNvSpPr/>
              <p:nvPr/>
            </p:nvSpPr>
            <p:spPr>
              <a:xfrm>
                <a:off x="177987" y="747752"/>
                <a:ext cx="1543986" cy="177844"/>
              </a:xfrm>
              <a:custGeom>
                <a:avLst/>
                <a:gdLst>
                  <a:gd name="connsiteX0" fmla="*/ 0 w 1543793"/>
                  <a:gd name="connsiteY0" fmla="*/ 154379 h 178130"/>
                  <a:gd name="connsiteX1" fmla="*/ 130629 w 1543793"/>
                  <a:gd name="connsiteY1" fmla="*/ 83127 h 178130"/>
                  <a:gd name="connsiteX2" fmla="*/ 166255 w 1543793"/>
                  <a:gd name="connsiteY2" fmla="*/ 59377 h 178130"/>
                  <a:gd name="connsiteX3" fmla="*/ 201881 w 1543793"/>
                  <a:gd name="connsiteY3" fmla="*/ 35626 h 178130"/>
                  <a:gd name="connsiteX4" fmla="*/ 273133 w 1543793"/>
                  <a:gd name="connsiteY4" fmla="*/ 11875 h 178130"/>
                  <a:gd name="connsiteX5" fmla="*/ 308759 w 1543793"/>
                  <a:gd name="connsiteY5" fmla="*/ 0 h 178130"/>
                  <a:gd name="connsiteX6" fmla="*/ 985652 w 1543793"/>
                  <a:gd name="connsiteY6" fmla="*/ 11875 h 178130"/>
                  <a:gd name="connsiteX7" fmla="*/ 1056904 w 1543793"/>
                  <a:gd name="connsiteY7" fmla="*/ 23751 h 178130"/>
                  <a:gd name="connsiteX8" fmla="*/ 1246909 w 1543793"/>
                  <a:gd name="connsiteY8" fmla="*/ 35626 h 178130"/>
                  <a:gd name="connsiteX9" fmla="*/ 1365663 w 1543793"/>
                  <a:gd name="connsiteY9" fmla="*/ 71252 h 178130"/>
                  <a:gd name="connsiteX10" fmla="*/ 1401289 w 1543793"/>
                  <a:gd name="connsiteY10" fmla="*/ 83127 h 178130"/>
                  <a:gd name="connsiteX11" fmla="*/ 1436915 w 1543793"/>
                  <a:gd name="connsiteY11" fmla="*/ 106878 h 178130"/>
                  <a:gd name="connsiteX12" fmla="*/ 1484416 w 1543793"/>
                  <a:gd name="connsiteY12" fmla="*/ 118753 h 178130"/>
                  <a:gd name="connsiteX13" fmla="*/ 1520042 w 1543793"/>
                  <a:gd name="connsiteY13" fmla="*/ 130629 h 178130"/>
                  <a:gd name="connsiteX14" fmla="*/ 1543793 w 1543793"/>
                  <a:gd name="connsiteY14" fmla="*/ 178130 h 178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43793" h="178130">
                    <a:moveTo>
                      <a:pt x="0" y="154379"/>
                    </a:moveTo>
                    <a:cubicBezTo>
                      <a:pt x="85883" y="120027"/>
                      <a:pt x="41637" y="142455"/>
                      <a:pt x="130629" y="83127"/>
                    </a:cubicBezTo>
                    <a:lnTo>
                      <a:pt x="166255" y="59377"/>
                    </a:lnTo>
                    <a:cubicBezTo>
                      <a:pt x="178130" y="51460"/>
                      <a:pt x="188341" y="40139"/>
                      <a:pt x="201881" y="35626"/>
                    </a:cubicBezTo>
                    <a:lnTo>
                      <a:pt x="273133" y="11875"/>
                    </a:lnTo>
                    <a:lnTo>
                      <a:pt x="308759" y="0"/>
                    </a:lnTo>
                    <a:lnTo>
                      <a:pt x="985652" y="11875"/>
                    </a:lnTo>
                    <a:cubicBezTo>
                      <a:pt x="1009718" y="12639"/>
                      <a:pt x="1032925" y="21571"/>
                      <a:pt x="1056904" y="23751"/>
                    </a:cubicBezTo>
                    <a:cubicBezTo>
                      <a:pt x="1120102" y="29496"/>
                      <a:pt x="1183574" y="31668"/>
                      <a:pt x="1246909" y="35626"/>
                    </a:cubicBezTo>
                    <a:cubicBezTo>
                      <a:pt x="1318702" y="53574"/>
                      <a:pt x="1278922" y="42338"/>
                      <a:pt x="1365663" y="71252"/>
                    </a:cubicBezTo>
                    <a:lnTo>
                      <a:pt x="1401289" y="83127"/>
                    </a:lnTo>
                    <a:cubicBezTo>
                      <a:pt x="1413164" y="91044"/>
                      <a:pt x="1423797" y="101256"/>
                      <a:pt x="1436915" y="106878"/>
                    </a:cubicBezTo>
                    <a:cubicBezTo>
                      <a:pt x="1451916" y="113307"/>
                      <a:pt x="1468723" y="114269"/>
                      <a:pt x="1484416" y="118753"/>
                    </a:cubicBezTo>
                    <a:cubicBezTo>
                      <a:pt x="1496452" y="122192"/>
                      <a:pt x="1508167" y="126670"/>
                      <a:pt x="1520042" y="130629"/>
                    </a:cubicBezTo>
                    <a:cubicBezTo>
                      <a:pt x="1533687" y="171566"/>
                      <a:pt x="1523065" y="157404"/>
                      <a:pt x="1543793" y="1781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7" name="Freeform 56"/>
              <p:cNvSpPr/>
              <p:nvPr/>
            </p:nvSpPr>
            <p:spPr>
              <a:xfrm>
                <a:off x="1459877" y="82423"/>
                <a:ext cx="297042" cy="760602"/>
              </a:xfrm>
              <a:custGeom>
                <a:avLst/>
                <a:gdLst>
                  <a:gd name="connsiteX0" fmla="*/ 178130 w 296883"/>
                  <a:gd name="connsiteY0" fmla="*/ 0 h 760521"/>
                  <a:gd name="connsiteX1" fmla="*/ 118754 w 296883"/>
                  <a:gd name="connsiteY1" fmla="*/ 23751 h 760521"/>
                  <a:gd name="connsiteX2" fmla="*/ 95003 w 296883"/>
                  <a:gd name="connsiteY2" fmla="*/ 59377 h 760521"/>
                  <a:gd name="connsiteX3" fmla="*/ 59377 w 296883"/>
                  <a:gd name="connsiteY3" fmla="*/ 83127 h 760521"/>
                  <a:gd name="connsiteX4" fmla="*/ 23751 w 296883"/>
                  <a:gd name="connsiteY4" fmla="*/ 190005 h 760521"/>
                  <a:gd name="connsiteX5" fmla="*/ 11876 w 296883"/>
                  <a:gd name="connsiteY5" fmla="*/ 225631 h 760521"/>
                  <a:gd name="connsiteX6" fmla="*/ 0 w 296883"/>
                  <a:gd name="connsiteY6" fmla="*/ 261257 h 760521"/>
                  <a:gd name="connsiteX7" fmla="*/ 35626 w 296883"/>
                  <a:gd name="connsiteY7" fmla="*/ 463138 h 760521"/>
                  <a:gd name="connsiteX8" fmla="*/ 71252 w 296883"/>
                  <a:gd name="connsiteY8" fmla="*/ 498764 h 760521"/>
                  <a:gd name="connsiteX9" fmla="*/ 130629 w 296883"/>
                  <a:gd name="connsiteY9" fmla="*/ 605642 h 760521"/>
                  <a:gd name="connsiteX10" fmla="*/ 166255 w 296883"/>
                  <a:gd name="connsiteY10" fmla="*/ 629392 h 760521"/>
                  <a:gd name="connsiteX11" fmla="*/ 213756 w 296883"/>
                  <a:gd name="connsiteY11" fmla="*/ 676893 h 760521"/>
                  <a:gd name="connsiteX12" fmla="*/ 261258 w 296883"/>
                  <a:gd name="connsiteY12" fmla="*/ 724395 h 760521"/>
                  <a:gd name="connsiteX13" fmla="*/ 296883 w 296883"/>
                  <a:gd name="connsiteY13" fmla="*/ 760021 h 76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6883" h="760521">
                    <a:moveTo>
                      <a:pt x="178130" y="0"/>
                    </a:moveTo>
                    <a:cubicBezTo>
                      <a:pt x="158338" y="7917"/>
                      <a:pt x="136100" y="11361"/>
                      <a:pt x="118754" y="23751"/>
                    </a:cubicBezTo>
                    <a:cubicBezTo>
                      <a:pt x="107140" y="32047"/>
                      <a:pt x="105095" y="49285"/>
                      <a:pt x="95003" y="59377"/>
                    </a:cubicBezTo>
                    <a:cubicBezTo>
                      <a:pt x="84911" y="69469"/>
                      <a:pt x="71252" y="75210"/>
                      <a:pt x="59377" y="83127"/>
                    </a:cubicBezTo>
                    <a:lnTo>
                      <a:pt x="23751" y="190005"/>
                    </a:lnTo>
                    <a:lnTo>
                      <a:pt x="11876" y="225631"/>
                    </a:lnTo>
                    <a:lnTo>
                      <a:pt x="0" y="261257"/>
                    </a:lnTo>
                    <a:cubicBezTo>
                      <a:pt x="1017" y="272439"/>
                      <a:pt x="5566" y="433078"/>
                      <a:pt x="35626" y="463138"/>
                    </a:cubicBezTo>
                    <a:lnTo>
                      <a:pt x="71252" y="498764"/>
                    </a:lnTo>
                    <a:cubicBezTo>
                      <a:pt x="83627" y="535887"/>
                      <a:pt x="95631" y="582311"/>
                      <a:pt x="130629" y="605642"/>
                    </a:cubicBezTo>
                    <a:lnTo>
                      <a:pt x="166255" y="629392"/>
                    </a:lnTo>
                    <a:cubicBezTo>
                      <a:pt x="197921" y="724393"/>
                      <a:pt x="150422" y="613560"/>
                      <a:pt x="213756" y="676893"/>
                    </a:cubicBezTo>
                    <a:cubicBezTo>
                      <a:pt x="277094" y="740230"/>
                      <a:pt x="166253" y="692725"/>
                      <a:pt x="261258" y="724395"/>
                    </a:cubicBezTo>
                    <a:cubicBezTo>
                      <a:pt x="275636" y="767531"/>
                      <a:pt x="260615" y="760021"/>
                      <a:pt x="296883" y="76002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8" name="Freeform 57"/>
              <p:cNvSpPr/>
              <p:nvPr/>
            </p:nvSpPr>
            <p:spPr>
              <a:xfrm>
                <a:off x="273295" y="118946"/>
                <a:ext cx="1154813" cy="581169"/>
              </a:xfrm>
              <a:custGeom>
                <a:avLst/>
                <a:gdLst>
                  <a:gd name="connsiteX0" fmla="*/ 95002 w 1156016"/>
                  <a:gd name="connsiteY0" fmla="*/ 47501 h 581891"/>
                  <a:gd name="connsiteX1" fmla="*/ 35626 w 1156016"/>
                  <a:gd name="connsiteY1" fmla="*/ 154379 h 581891"/>
                  <a:gd name="connsiteX2" fmla="*/ 11875 w 1156016"/>
                  <a:gd name="connsiteY2" fmla="*/ 225631 h 581891"/>
                  <a:gd name="connsiteX3" fmla="*/ 0 w 1156016"/>
                  <a:gd name="connsiteY3" fmla="*/ 261257 h 581891"/>
                  <a:gd name="connsiteX4" fmla="*/ 23751 w 1156016"/>
                  <a:gd name="connsiteY4" fmla="*/ 415636 h 581891"/>
                  <a:gd name="connsiteX5" fmla="*/ 47501 w 1156016"/>
                  <a:gd name="connsiteY5" fmla="*/ 510639 h 581891"/>
                  <a:gd name="connsiteX6" fmla="*/ 71252 w 1156016"/>
                  <a:gd name="connsiteY6" fmla="*/ 546265 h 581891"/>
                  <a:gd name="connsiteX7" fmla="*/ 178130 w 1156016"/>
                  <a:gd name="connsiteY7" fmla="*/ 558140 h 581891"/>
                  <a:gd name="connsiteX8" fmla="*/ 439387 w 1156016"/>
                  <a:gd name="connsiteY8" fmla="*/ 546265 h 581891"/>
                  <a:gd name="connsiteX9" fmla="*/ 522514 w 1156016"/>
                  <a:gd name="connsiteY9" fmla="*/ 534390 h 581891"/>
                  <a:gd name="connsiteX10" fmla="*/ 878774 w 1156016"/>
                  <a:gd name="connsiteY10" fmla="*/ 546265 h 581891"/>
                  <a:gd name="connsiteX11" fmla="*/ 997527 w 1156016"/>
                  <a:gd name="connsiteY11" fmla="*/ 581891 h 581891"/>
                  <a:gd name="connsiteX12" fmla="*/ 1116280 w 1156016"/>
                  <a:gd name="connsiteY12" fmla="*/ 546265 h 581891"/>
                  <a:gd name="connsiteX13" fmla="*/ 1140031 w 1156016"/>
                  <a:gd name="connsiteY13" fmla="*/ 510639 h 581891"/>
                  <a:gd name="connsiteX14" fmla="*/ 1140031 w 1156016"/>
                  <a:gd name="connsiteY14" fmla="*/ 356260 h 581891"/>
                  <a:gd name="connsiteX15" fmla="*/ 1116280 w 1156016"/>
                  <a:gd name="connsiteY15" fmla="*/ 285008 h 581891"/>
                  <a:gd name="connsiteX16" fmla="*/ 1104405 w 1156016"/>
                  <a:gd name="connsiteY16" fmla="*/ 118753 h 581891"/>
                  <a:gd name="connsiteX17" fmla="*/ 1092530 w 1156016"/>
                  <a:gd name="connsiteY17" fmla="*/ 83127 h 581891"/>
                  <a:gd name="connsiteX18" fmla="*/ 985652 w 1156016"/>
                  <a:gd name="connsiteY18" fmla="*/ 35626 h 581891"/>
                  <a:gd name="connsiteX19" fmla="*/ 855023 w 1156016"/>
                  <a:gd name="connsiteY19" fmla="*/ 11875 h 581891"/>
                  <a:gd name="connsiteX20" fmla="*/ 748145 w 1156016"/>
                  <a:gd name="connsiteY20" fmla="*/ 0 h 581891"/>
                  <a:gd name="connsiteX21" fmla="*/ 415636 w 1156016"/>
                  <a:gd name="connsiteY21" fmla="*/ 11875 h 581891"/>
                  <a:gd name="connsiteX22" fmla="*/ 320634 w 1156016"/>
                  <a:gd name="connsiteY22" fmla="*/ 35626 h 581891"/>
                  <a:gd name="connsiteX23" fmla="*/ 95002 w 1156016"/>
                  <a:gd name="connsiteY23" fmla="*/ 47501 h 58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56016" h="581891">
                    <a:moveTo>
                      <a:pt x="95002" y="47501"/>
                    </a:moveTo>
                    <a:cubicBezTo>
                      <a:pt x="76928" y="77625"/>
                      <a:pt x="49253" y="120312"/>
                      <a:pt x="35626" y="154379"/>
                    </a:cubicBezTo>
                    <a:cubicBezTo>
                      <a:pt x="26328" y="177624"/>
                      <a:pt x="19792" y="201880"/>
                      <a:pt x="11875" y="225631"/>
                    </a:cubicBezTo>
                    <a:lnTo>
                      <a:pt x="0" y="261257"/>
                    </a:lnTo>
                    <a:cubicBezTo>
                      <a:pt x="21304" y="474301"/>
                      <a:pt x="-3281" y="316519"/>
                      <a:pt x="23751" y="415636"/>
                    </a:cubicBezTo>
                    <a:cubicBezTo>
                      <a:pt x="32340" y="447128"/>
                      <a:pt x="29394" y="483479"/>
                      <a:pt x="47501" y="510639"/>
                    </a:cubicBezTo>
                    <a:cubicBezTo>
                      <a:pt x="55418" y="522514"/>
                      <a:pt x="57839" y="541388"/>
                      <a:pt x="71252" y="546265"/>
                    </a:cubicBezTo>
                    <a:cubicBezTo>
                      <a:pt x="104939" y="558515"/>
                      <a:pt x="142504" y="554182"/>
                      <a:pt x="178130" y="558140"/>
                    </a:cubicBezTo>
                    <a:cubicBezTo>
                      <a:pt x="265216" y="554182"/>
                      <a:pt x="352418" y="552263"/>
                      <a:pt x="439387" y="546265"/>
                    </a:cubicBezTo>
                    <a:cubicBezTo>
                      <a:pt x="467311" y="544339"/>
                      <a:pt x="494524" y="534390"/>
                      <a:pt x="522514" y="534390"/>
                    </a:cubicBezTo>
                    <a:cubicBezTo>
                      <a:pt x="641333" y="534390"/>
                      <a:pt x="760021" y="542307"/>
                      <a:pt x="878774" y="546265"/>
                    </a:cubicBezTo>
                    <a:cubicBezTo>
                      <a:pt x="965509" y="575177"/>
                      <a:pt x="925738" y="563944"/>
                      <a:pt x="997527" y="581891"/>
                    </a:cubicBezTo>
                    <a:cubicBezTo>
                      <a:pt x="1049852" y="574416"/>
                      <a:pt x="1080276" y="582269"/>
                      <a:pt x="1116280" y="546265"/>
                    </a:cubicBezTo>
                    <a:cubicBezTo>
                      <a:pt x="1126372" y="536173"/>
                      <a:pt x="1132114" y="522514"/>
                      <a:pt x="1140031" y="510639"/>
                    </a:cubicBezTo>
                    <a:cubicBezTo>
                      <a:pt x="1162174" y="444209"/>
                      <a:pt x="1160499" y="465424"/>
                      <a:pt x="1140031" y="356260"/>
                    </a:cubicBezTo>
                    <a:cubicBezTo>
                      <a:pt x="1135417" y="331653"/>
                      <a:pt x="1116280" y="285008"/>
                      <a:pt x="1116280" y="285008"/>
                    </a:cubicBezTo>
                    <a:cubicBezTo>
                      <a:pt x="1112322" y="229590"/>
                      <a:pt x="1110896" y="173932"/>
                      <a:pt x="1104405" y="118753"/>
                    </a:cubicBezTo>
                    <a:cubicBezTo>
                      <a:pt x="1102942" y="106321"/>
                      <a:pt x="1100350" y="92902"/>
                      <a:pt x="1092530" y="83127"/>
                    </a:cubicBezTo>
                    <a:cubicBezTo>
                      <a:pt x="1072001" y="57466"/>
                      <a:pt x="1007421" y="42882"/>
                      <a:pt x="985652" y="35626"/>
                    </a:cubicBezTo>
                    <a:cubicBezTo>
                      <a:pt x="921190" y="14139"/>
                      <a:pt x="958775" y="24081"/>
                      <a:pt x="855023" y="11875"/>
                    </a:cubicBezTo>
                    <a:lnTo>
                      <a:pt x="748145" y="0"/>
                    </a:lnTo>
                    <a:cubicBezTo>
                      <a:pt x="637309" y="3958"/>
                      <a:pt x="526160" y="2665"/>
                      <a:pt x="415636" y="11875"/>
                    </a:cubicBezTo>
                    <a:cubicBezTo>
                      <a:pt x="383107" y="14586"/>
                      <a:pt x="353276" y="35626"/>
                      <a:pt x="320634" y="35626"/>
                    </a:cubicBezTo>
                    <a:lnTo>
                      <a:pt x="95002" y="47501"/>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nvGrpSpPr>
          <p:cNvPr id="43011" name="Group 41"/>
          <p:cNvGrpSpPr>
            <a:grpSpLocks/>
          </p:cNvGrpSpPr>
          <p:nvPr/>
        </p:nvGrpSpPr>
        <p:grpSpPr bwMode="auto">
          <a:xfrm>
            <a:off x="7159625" y="4724400"/>
            <a:ext cx="2974975" cy="1366838"/>
            <a:chOff x="0" y="0"/>
            <a:chExt cx="2974340" cy="1366520"/>
          </a:xfrm>
        </p:grpSpPr>
        <p:sp>
          <p:nvSpPr>
            <p:cNvPr id="43" name="Rectangle 42"/>
            <p:cNvSpPr/>
            <p:nvPr/>
          </p:nvSpPr>
          <p:spPr>
            <a:xfrm>
              <a:off x="0" y="0"/>
              <a:ext cx="2974340" cy="1366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043" name="Text Box 2"/>
            <p:cNvSpPr txBox="1">
              <a:spLocks noChangeArrowheads="1"/>
            </p:cNvSpPr>
            <p:nvPr/>
          </p:nvSpPr>
          <p:spPr bwMode="auto">
            <a:xfrm>
              <a:off x="23751" y="0"/>
              <a:ext cx="286195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Bef>
                  <a:spcPct val="0"/>
                </a:spcBef>
                <a:spcAft>
                  <a:spcPts val="800"/>
                </a:spcAft>
                <a:buFontTx/>
                <a:buNone/>
              </a:pPr>
              <a:r>
                <a:rPr lang="en-US" altLang="en-US" sz="900">
                  <a:latin typeface="Calibri" panose="020F0502020204030204" pitchFamily="34" charset="0"/>
                  <a:ea typeface="Calibri" panose="020F0502020204030204" pitchFamily="34" charset="0"/>
                  <a:cs typeface="Times New Roman" panose="02020603050405020304" pitchFamily="18" charset="0"/>
                </a:rPr>
                <a:t>Plant: Final (show change in the cell/membrane/wall)</a:t>
              </a:r>
              <a:endParaRPr lang="en-US" alt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spcAft>
                  <a:spcPts val="800"/>
                </a:spcAft>
                <a:buFontTx/>
                <a:buNone/>
              </a:pPr>
              <a:r>
                <a:rPr lang="en-US" altLang="en-US" sz="1100">
                  <a:latin typeface="Calibri" panose="020F0502020204030204" pitchFamily="34" charset="0"/>
                  <a:ea typeface="Calibri" panose="020F0502020204030204" pitchFamily="34" charset="0"/>
                  <a:cs typeface="Times New Roman" panose="02020603050405020304" pitchFamily="18" charset="0"/>
                </a:rPr>
                <a:t> </a:t>
              </a:r>
            </a:p>
          </p:txBody>
        </p:sp>
        <p:grpSp>
          <p:nvGrpSpPr>
            <p:cNvPr id="43044" name="Group 44"/>
            <p:cNvGrpSpPr>
              <a:grpSpLocks/>
            </p:cNvGrpSpPr>
            <p:nvPr/>
          </p:nvGrpSpPr>
          <p:grpSpPr bwMode="auto">
            <a:xfrm>
              <a:off x="570016" y="332509"/>
              <a:ext cx="1757045" cy="925830"/>
              <a:chOff x="0" y="0"/>
              <a:chExt cx="1757548" cy="926275"/>
            </a:xfrm>
          </p:grpSpPr>
          <p:sp>
            <p:nvSpPr>
              <p:cNvPr id="46" name="Freeform 45"/>
              <p:cNvSpPr/>
              <p:nvPr/>
            </p:nvSpPr>
            <p:spPr>
              <a:xfrm>
                <a:off x="47403" y="789"/>
                <a:ext cx="1471719" cy="82571"/>
              </a:xfrm>
              <a:custGeom>
                <a:avLst/>
                <a:gdLst>
                  <a:gd name="connsiteX0" fmla="*/ 0 w 1472540"/>
                  <a:gd name="connsiteY0" fmla="*/ 23782 h 83159"/>
                  <a:gd name="connsiteX1" fmla="*/ 71252 w 1472540"/>
                  <a:gd name="connsiteY1" fmla="*/ 35658 h 83159"/>
                  <a:gd name="connsiteX2" fmla="*/ 142504 w 1472540"/>
                  <a:gd name="connsiteY2" fmla="*/ 59408 h 83159"/>
                  <a:gd name="connsiteX3" fmla="*/ 178130 w 1472540"/>
                  <a:gd name="connsiteY3" fmla="*/ 71284 h 83159"/>
                  <a:gd name="connsiteX4" fmla="*/ 261257 w 1472540"/>
                  <a:gd name="connsiteY4" fmla="*/ 83159 h 83159"/>
                  <a:gd name="connsiteX5" fmla="*/ 629392 w 1472540"/>
                  <a:gd name="connsiteY5" fmla="*/ 71284 h 83159"/>
                  <a:gd name="connsiteX6" fmla="*/ 1258784 w 1472540"/>
                  <a:gd name="connsiteY6" fmla="*/ 59408 h 83159"/>
                  <a:gd name="connsiteX7" fmla="*/ 1425039 w 1472540"/>
                  <a:gd name="connsiteY7" fmla="*/ 11907 h 83159"/>
                  <a:gd name="connsiteX8" fmla="*/ 1472540 w 1472540"/>
                  <a:gd name="connsiteY8" fmla="*/ 32 h 83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540" h="83159">
                    <a:moveTo>
                      <a:pt x="0" y="23782"/>
                    </a:moveTo>
                    <a:cubicBezTo>
                      <a:pt x="23751" y="27741"/>
                      <a:pt x="47893" y="29818"/>
                      <a:pt x="71252" y="35658"/>
                    </a:cubicBezTo>
                    <a:cubicBezTo>
                      <a:pt x="95540" y="41730"/>
                      <a:pt x="118753" y="51491"/>
                      <a:pt x="142504" y="59408"/>
                    </a:cubicBezTo>
                    <a:cubicBezTo>
                      <a:pt x="154379" y="63366"/>
                      <a:pt x="165738" y="69514"/>
                      <a:pt x="178130" y="71284"/>
                    </a:cubicBezTo>
                    <a:lnTo>
                      <a:pt x="261257" y="83159"/>
                    </a:lnTo>
                    <a:lnTo>
                      <a:pt x="629392" y="71284"/>
                    </a:lnTo>
                    <a:cubicBezTo>
                      <a:pt x="839167" y="66289"/>
                      <a:pt x="1049203" y="69715"/>
                      <a:pt x="1258784" y="59408"/>
                    </a:cubicBezTo>
                    <a:cubicBezTo>
                      <a:pt x="1293774" y="57687"/>
                      <a:pt x="1387476" y="24428"/>
                      <a:pt x="1425039" y="11907"/>
                    </a:cubicBezTo>
                    <a:cubicBezTo>
                      <a:pt x="1464419" y="-1220"/>
                      <a:pt x="1448148" y="32"/>
                      <a:pt x="1472540" y="32"/>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7" name="Freeform 46"/>
              <p:cNvSpPr/>
              <p:nvPr/>
            </p:nvSpPr>
            <p:spPr>
              <a:xfrm>
                <a:off x="-225" y="143700"/>
                <a:ext cx="201627" cy="771717"/>
              </a:xfrm>
              <a:custGeom>
                <a:avLst/>
                <a:gdLst>
                  <a:gd name="connsiteX0" fmla="*/ 59377 w 201881"/>
                  <a:gd name="connsiteY0" fmla="*/ 0 h 773140"/>
                  <a:gd name="connsiteX1" fmla="*/ 118754 w 201881"/>
                  <a:gd name="connsiteY1" fmla="*/ 23750 h 773140"/>
                  <a:gd name="connsiteX2" fmla="*/ 130629 w 201881"/>
                  <a:gd name="connsiteY2" fmla="*/ 59376 h 773140"/>
                  <a:gd name="connsiteX3" fmla="*/ 166255 w 201881"/>
                  <a:gd name="connsiteY3" fmla="*/ 83127 h 773140"/>
                  <a:gd name="connsiteX4" fmla="*/ 190006 w 201881"/>
                  <a:gd name="connsiteY4" fmla="*/ 154379 h 773140"/>
                  <a:gd name="connsiteX5" fmla="*/ 201881 w 201881"/>
                  <a:gd name="connsiteY5" fmla="*/ 190005 h 773140"/>
                  <a:gd name="connsiteX6" fmla="*/ 190006 w 201881"/>
                  <a:gd name="connsiteY6" fmla="*/ 486888 h 773140"/>
                  <a:gd name="connsiteX7" fmla="*/ 166255 w 201881"/>
                  <a:gd name="connsiteY7" fmla="*/ 558140 h 773140"/>
                  <a:gd name="connsiteX8" fmla="*/ 142504 w 201881"/>
                  <a:gd name="connsiteY8" fmla="*/ 593766 h 773140"/>
                  <a:gd name="connsiteX9" fmla="*/ 95003 w 201881"/>
                  <a:gd name="connsiteY9" fmla="*/ 653142 h 773140"/>
                  <a:gd name="connsiteX10" fmla="*/ 47502 w 201881"/>
                  <a:gd name="connsiteY10" fmla="*/ 700644 h 773140"/>
                  <a:gd name="connsiteX11" fmla="*/ 11876 w 201881"/>
                  <a:gd name="connsiteY11" fmla="*/ 771896 h 773140"/>
                  <a:gd name="connsiteX12" fmla="*/ 0 w 201881"/>
                  <a:gd name="connsiteY12" fmla="*/ 771896 h 773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881" h="773140">
                    <a:moveTo>
                      <a:pt x="59377" y="0"/>
                    </a:moveTo>
                    <a:cubicBezTo>
                      <a:pt x="79169" y="7917"/>
                      <a:pt x="102378" y="10103"/>
                      <a:pt x="118754" y="23750"/>
                    </a:cubicBezTo>
                    <a:cubicBezTo>
                      <a:pt x="128370" y="31764"/>
                      <a:pt x="122809" y="49601"/>
                      <a:pt x="130629" y="59376"/>
                    </a:cubicBezTo>
                    <a:cubicBezTo>
                      <a:pt x="139545" y="70521"/>
                      <a:pt x="154380" y="75210"/>
                      <a:pt x="166255" y="83127"/>
                    </a:cubicBezTo>
                    <a:lnTo>
                      <a:pt x="190006" y="154379"/>
                    </a:lnTo>
                    <a:lnTo>
                      <a:pt x="201881" y="190005"/>
                    </a:lnTo>
                    <a:cubicBezTo>
                      <a:pt x="197923" y="288966"/>
                      <a:pt x="199546" y="388308"/>
                      <a:pt x="190006" y="486888"/>
                    </a:cubicBezTo>
                    <a:cubicBezTo>
                      <a:pt x="187594" y="511807"/>
                      <a:pt x="180142" y="537309"/>
                      <a:pt x="166255" y="558140"/>
                    </a:cubicBezTo>
                    <a:lnTo>
                      <a:pt x="142504" y="593766"/>
                    </a:lnTo>
                    <a:cubicBezTo>
                      <a:pt x="112656" y="683313"/>
                      <a:pt x="156391" y="576407"/>
                      <a:pt x="95003" y="653142"/>
                    </a:cubicBezTo>
                    <a:cubicBezTo>
                      <a:pt x="48940" y="710721"/>
                      <a:pt x="125233" y="674732"/>
                      <a:pt x="47502" y="700644"/>
                    </a:cubicBezTo>
                    <a:cubicBezTo>
                      <a:pt x="37844" y="729617"/>
                      <a:pt x="34895" y="748877"/>
                      <a:pt x="11876" y="771896"/>
                    </a:cubicBezTo>
                    <a:cubicBezTo>
                      <a:pt x="9077" y="774695"/>
                      <a:pt x="3959" y="771896"/>
                      <a:pt x="0" y="771896"/>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8" name="Freeform 47"/>
              <p:cNvSpPr/>
              <p:nvPr/>
            </p:nvSpPr>
            <p:spPr>
              <a:xfrm>
                <a:off x="177588" y="748688"/>
                <a:ext cx="1544750" cy="177844"/>
              </a:xfrm>
              <a:custGeom>
                <a:avLst/>
                <a:gdLst>
                  <a:gd name="connsiteX0" fmla="*/ 0 w 1543793"/>
                  <a:gd name="connsiteY0" fmla="*/ 154379 h 178130"/>
                  <a:gd name="connsiteX1" fmla="*/ 130629 w 1543793"/>
                  <a:gd name="connsiteY1" fmla="*/ 83127 h 178130"/>
                  <a:gd name="connsiteX2" fmla="*/ 166255 w 1543793"/>
                  <a:gd name="connsiteY2" fmla="*/ 59377 h 178130"/>
                  <a:gd name="connsiteX3" fmla="*/ 201881 w 1543793"/>
                  <a:gd name="connsiteY3" fmla="*/ 35626 h 178130"/>
                  <a:gd name="connsiteX4" fmla="*/ 273133 w 1543793"/>
                  <a:gd name="connsiteY4" fmla="*/ 11875 h 178130"/>
                  <a:gd name="connsiteX5" fmla="*/ 308759 w 1543793"/>
                  <a:gd name="connsiteY5" fmla="*/ 0 h 178130"/>
                  <a:gd name="connsiteX6" fmla="*/ 985652 w 1543793"/>
                  <a:gd name="connsiteY6" fmla="*/ 11875 h 178130"/>
                  <a:gd name="connsiteX7" fmla="*/ 1056904 w 1543793"/>
                  <a:gd name="connsiteY7" fmla="*/ 23751 h 178130"/>
                  <a:gd name="connsiteX8" fmla="*/ 1246909 w 1543793"/>
                  <a:gd name="connsiteY8" fmla="*/ 35626 h 178130"/>
                  <a:gd name="connsiteX9" fmla="*/ 1365663 w 1543793"/>
                  <a:gd name="connsiteY9" fmla="*/ 71252 h 178130"/>
                  <a:gd name="connsiteX10" fmla="*/ 1401289 w 1543793"/>
                  <a:gd name="connsiteY10" fmla="*/ 83127 h 178130"/>
                  <a:gd name="connsiteX11" fmla="*/ 1436915 w 1543793"/>
                  <a:gd name="connsiteY11" fmla="*/ 106878 h 178130"/>
                  <a:gd name="connsiteX12" fmla="*/ 1484416 w 1543793"/>
                  <a:gd name="connsiteY12" fmla="*/ 118753 h 178130"/>
                  <a:gd name="connsiteX13" fmla="*/ 1520042 w 1543793"/>
                  <a:gd name="connsiteY13" fmla="*/ 130629 h 178130"/>
                  <a:gd name="connsiteX14" fmla="*/ 1543793 w 1543793"/>
                  <a:gd name="connsiteY14" fmla="*/ 178130 h 178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43793" h="178130">
                    <a:moveTo>
                      <a:pt x="0" y="154379"/>
                    </a:moveTo>
                    <a:cubicBezTo>
                      <a:pt x="85883" y="120027"/>
                      <a:pt x="41637" y="142455"/>
                      <a:pt x="130629" y="83127"/>
                    </a:cubicBezTo>
                    <a:lnTo>
                      <a:pt x="166255" y="59377"/>
                    </a:lnTo>
                    <a:cubicBezTo>
                      <a:pt x="178130" y="51460"/>
                      <a:pt x="188341" y="40139"/>
                      <a:pt x="201881" y="35626"/>
                    </a:cubicBezTo>
                    <a:lnTo>
                      <a:pt x="273133" y="11875"/>
                    </a:lnTo>
                    <a:lnTo>
                      <a:pt x="308759" y="0"/>
                    </a:lnTo>
                    <a:lnTo>
                      <a:pt x="985652" y="11875"/>
                    </a:lnTo>
                    <a:cubicBezTo>
                      <a:pt x="1009718" y="12639"/>
                      <a:pt x="1032925" y="21571"/>
                      <a:pt x="1056904" y="23751"/>
                    </a:cubicBezTo>
                    <a:cubicBezTo>
                      <a:pt x="1120102" y="29496"/>
                      <a:pt x="1183574" y="31668"/>
                      <a:pt x="1246909" y="35626"/>
                    </a:cubicBezTo>
                    <a:cubicBezTo>
                      <a:pt x="1318702" y="53574"/>
                      <a:pt x="1278922" y="42338"/>
                      <a:pt x="1365663" y="71252"/>
                    </a:cubicBezTo>
                    <a:lnTo>
                      <a:pt x="1401289" y="83127"/>
                    </a:lnTo>
                    <a:cubicBezTo>
                      <a:pt x="1413164" y="91044"/>
                      <a:pt x="1423797" y="101256"/>
                      <a:pt x="1436915" y="106878"/>
                    </a:cubicBezTo>
                    <a:cubicBezTo>
                      <a:pt x="1451916" y="113307"/>
                      <a:pt x="1468723" y="114269"/>
                      <a:pt x="1484416" y="118753"/>
                    </a:cubicBezTo>
                    <a:cubicBezTo>
                      <a:pt x="1496452" y="122192"/>
                      <a:pt x="1508167" y="126670"/>
                      <a:pt x="1520042" y="130629"/>
                    </a:cubicBezTo>
                    <a:cubicBezTo>
                      <a:pt x="1533687" y="171566"/>
                      <a:pt x="1523065" y="157404"/>
                      <a:pt x="1543793" y="17813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9" name="Freeform 48"/>
              <p:cNvSpPr/>
              <p:nvPr/>
            </p:nvSpPr>
            <p:spPr>
              <a:xfrm>
                <a:off x="1460381" y="83360"/>
                <a:ext cx="296884" cy="760602"/>
              </a:xfrm>
              <a:custGeom>
                <a:avLst/>
                <a:gdLst>
                  <a:gd name="connsiteX0" fmla="*/ 178130 w 296883"/>
                  <a:gd name="connsiteY0" fmla="*/ 0 h 760521"/>
                  <a:gd name="connsiteX1" fmla="*/ 118754 w 296883"/>
                  <a:gd name="connsiteY1" fmla="*/ 23751 h 760521"/>
                  <a:gd name="connsiteX2" fmla="*/ 95003 w 296883"/>
                  <a:gd name="connsiteY2" fmla="*/ 59377 h 760521"/>
                  <a:gd name="connsiteX3" fmla="*/ 59377 w 296883"/>
                  <a:gd name="connsiteY3" fmla="*/ 83127 h 760521"/>
                  <a:gd name="connsiteX4" fmla="*/ 23751 w 296883"/>
                  <a:gd name="connsiteY4" fmla="*/ 190005 h 760521"/>
                  <a:gd name="connsiteX5" fmla="*/ 11876 w 296883"/>
                  <a:gd name="connsiteY5" fmla="*/ 225631 h 760521"/>
                  <a:gd name="connsiteX6" fmla="*/ 0 w 296883"/>
                  <a:gd name="connsiteY6" fmla="*/ 261257 h 760521"/>
                  <a:gd name="connsiteX7" fmla="*/ 35626 w 296883"/>
                  <a:gd name="connsiteY7" fmla="*/ 463138 h 760521"/>
                  <a:gd name="connsiteX8" fmla="*/ 71252 w 296883"/>
                  <a:gd name="connsiteY8" fmla="*/ 498764 h 760521"/>
                  <a:gd name="connsiteX9" fmla="*/ 130629 w 296883"/>
                  <a:gd name="connsiteY9" fmla="*/ 605642 h 760521"/>
                  <a:gd name="connsiteX10" fmla="*/ 166255 w 296883"/>
                  <a:gd name="connsiteY10" fmla="*/ 629392 h 760521"/>
                  <a:gd name="connsiteX11" fmla="*/ 213756 w 296883"/>
                  <a:gd name="connsiteY11" fmla="*/ 676893 h 760521"/>
                  <a:gd name="connsiteX12" fmla="*/ 261258 w 296883"/>
                  <a:gd name="connsiteY12" fmla="*/ 724395 h 760521"/>
                  <a:gd name="connsiteX13" fmla="*/ 296883 w 296883"/>
                  <a:gd name="connsiteY13" fmla="*/ 760021 h 76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6883" h="760521">
                    <a:moveTo>
                      <a:pt x="178130" y="0"/>
                    </a:moveTo>
                    <a:cubicBezTo>
                      <a:pt x="158338" y="7917"/>
                      <a:pt x="136100" y="11361"/>
                      <a:pt x="118754" y="23751"/>
                    </a:cubicBezTo>
                    <a:cubicBezTo>
                      <a:pt x="107140" y="32047"/>
                      <a:pt x="105095" y="49285"/>
                      <a:pt x="95003" y="59377"/>
                    </a:cubicBezTo>
                    <a:cubicBezTo>
                      <a:pt x="84911" y="69469"/>
                      <a:pt x="71252" y="75210"/>
                      <a:pt x="59377" y="83127"/>
                    </a:cubicBezTo>
                    <a:lnTo>
                      <a:pt x="23751" y="190005"/>
                    </a:lnTo>
                    <a:lnTo>
                      <a:pt x="11876" y="225631"/>
                    </a:lnTo>
                    <a:lnTo>
                      <a:pt x="0" y="261257"/>
                    </a:lnTo>
                    <a:cubicBezTo>
                      <a:pt x="1017" y="272439"/>
                      <a:pt x="5566" y="433078"/>
                      <a:pt x="35626" y="463138"/>
                    </a:cubicBezTo>
                    <a:lnTo>
                      <a:pt x="71252" y="498764"/>
                    </a:lnTo>
                    <a:cubicBezTo>
                      <a:pt x="83627" y="535887"/>
                      <a:pt x="95631" y="582311"/>
                      <a:pt x="130629" y="605642"/>
                    </a:cubicBezTo>
                    <a:lnTo>
                      <a:pt x="166255" y="629392"/>
                    </a:lnTo>
                    <a:cubicBezTo>
                      <a:pt x="197921" y="724393"/>
                      <a:pt x="150422" y="613560"/>
                      <a:pt x="213756" y="676893"/>
                    </a:cubicBezTo>
                    <a:cubicBezTo>
                      <a:pt x="277094" y="740230"/>
                      <a:pt x="166253" y="692725"/>
                      <a:pt x="261258" y="724395"/>
                    </a:cubicBezTo>
                    <a:cubicBezTo>
                      <a:pt x="275636" y="767531"/>
                      <a:pt x="260615" y="760021"/>
                      <a:pt x="296883" y="760021"/>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0" name="Freeform 49"/>
              <p:cNvSpPr/>
              <p:nvPr/>
            </p:nvSpPr>
            <p:spPr>
              <a:xfrm>
                <a:off x="272845" y="119882"/>
                <a:ext cx="1155784" cy="581169"/>
              </a:xfrm>
              <a:custGeom>
                <a:avLst/>
                <a:gdLst>
                  <a:gd name="connsiteX0" fmla="*/ 95002 w 1156016"/>
                  <a:gd name="connsiteY0" fmla="*/ 47501 h 581891"/>
                  <a:gd name="connsiteX1" fmla="*/ 35626 w 1156016"/>
                  <a:gd name="connsiteY1" fmla="*/ 154379 h 581891"/>
                  <a:gd name="connsiteX2" fmla="*/ 11875 w 1156016"/>
                  <a:gd name="connsiteY2" fmla="*/ 225631 h 581891"/>
                  <a:gd name="connsiteX3" fmla="*/ 0 w 1156016"/>
                  <a:gd name="connsiteY3" fmla="*/ 261257 h 581891"/>
                  <a:gd name="connsiteX4" fmla="*/ 23751 w 1156016"/>
                  <a:gd name="connsiteY4" fmla="*/ 415636 h 581891"/>
                  <a:gd name="connsiteX5" fmla="*/ 47501 w 1156016"/>
                  <a:gd name="connsiteY5" fmla="*/ 510639 h 581891"/>
                  <a:gd name="connsiteX6" fmla="*/ 71252 w 1156016"/>
                  <a:gd name="connsiteY6" fmla="*/ 546265 h 581891"/>
                  <a:gd name="connsiteX7" fmla="*/ 178130 w 1156016"/>
                  <a:gd name="connsiteY7" fmla="*/ 558140 h 581891"/>
                  <a:gd name="connsiteX8" fmla="*/ 439387 w 1156016"/>
                  <a:gd name="connsiteY8" fmla="*/ 546265 h 581891"/>
                  <a:gd name="connsiteX9" fmla="*/ 522514 w 1156016"/>
                  <a:gd name="connsiteY9" fmla="*/ 534390 h 581891"/>
                  <a:gd name="connsiteX10" fmla="*/ 878774 w 1156016"/>
                  <a:gd name="connsiteY10" fmla="*/ 546265 h 581891"/>
                  <a:gd name="connsiteX11" fmla="*/ 997527 w 1156016"/>
                  <a:gd name="connsiteY11" fmla="*/ 581891 h 581891"/>
                  <a:gd name="connsiteX12" fmla="*/ 1116280 w 1156016"/>
                  <a:gd name="connsiteY12" fmla="*/ 546265 h 581891"/>
                  <a:gd name="connsiteX13" fmla="*/ 1140031 w 1156016"/>
                  <a:gd name="connsiteY13" fmla="*/ 510639 h 581891"/>
                  <a:gd name="connsiteX14" fmla="*/ 1140031 w 1156016"/>
                  <a:gd name="connsiteY14" fmla="*/ 356260 h 581891"/>
                  <a:gd name="connsiteX15" fmla="*/ 1116280 w 1156016"/>
                  <a:gd name="connsiteY15" fmla="*/ 285008 h 581891"/>
                  <a:gd name="connsiteX16" fmla="*/ 1104405 w 1156016"/>
                  <a:gd name="connsiteY16" fmla="*/ 118753 h 581891"/>
                  <a:gd name="connsiteX17" fmla="*/ 1092530 w 1156016"/>
                  <a:gd name="connsiteY17" fmla="*/ 83127 h 581891"/>
                  <a:gd name="connsiteX18" fmla="*/ 985652 w 1156016"/>
                  <a:gd name="connsiteY18" fmla="*/ 35626 h 581891"/>
                  <a:gd name="connsiteX19" fmla="*/ 855023 w 1156016"/>
                  <a:gd name="connsiteY19" fmla="*/ 11875 h 581891"/>
                  <a:gd name="connsiteX20" fmla="*/ 748145 w 1156016"/>
                  <a:gd name="connsiteY20" fmla="*/ 0 h 581891"/>
                  <a:gd name="connsiteX21" fmla="*/ 415636 w 1156016"/>
                  <a:gd name="connsiteY21" fmla="*/ 11875 h 581891"/>
                  <a:gd name="connsiteX22" fmla="*/ 320634 w 1156016"/>
                  <a:gd name="connsiteY22" fmla="*/ 35626 h 581891"/>
                  <a:gd name="connsiteX23" fmla="*/ 95002 w 1156016"/>
                  <a:gd name="connsiteY23" fmla="*/ 47501 h 58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56016" h="581891">
                    <a:moveTo>
                      <a:pt x="95002" y="47501"/>
                    </a:moveTo>
                    <a:cubicBezTo>
                      <a:pt x="76928" y="77625"/>
                      <a:pt x="49253" y="120312"/>
                      <a:pt x="35626" y="154379"/>
                    </a:cubicBezTo>
                    <a:cubicBezTo>
                      <a:pt x="26328" y="177624"/>
                      <a:pt x="19792" y="201880"/>
                      <a:pt x="11875" y="225631"/>
                    </a:cubicBezTo>
                    <a:lnTo>
                      <a:pt x="0" y="261257"/>
                    </a:lnTo>
                    <a:cubicBezTo>
                      <a:pt x="21304" y="474301"/>
                      <a:pt x="-3281" y="316519"/>
                      <a:pt x="23751" y="415636"/>
                    </a:cubicBezTo>
                    <a:cubicBezTo>
                      <a:pt x="32340" y="447128"/>
                      <a:pt x="29394" y="483479"/>
                      <a:pt x="47501" y="510639"/>
                    </a:cubicBezTo>
                    <a:cubicBezTo>
                      <a:pt x="55418" y="522514"/>
                      <a:pt x="57839" y="541388"/>
                      <a:pt x="71252" y="546265"/>
                    </a:cubicBezTo>
                    <a:cubicBezTo>
                      <a:pt x="104939" y="558515"/>
                      <a:pt x="142504" y="554182"/>
                      <a:pt x="178130" y="558140"/>
                    </a:cubicBezTo>
                    <a:cubicBezTo>
                      <a:pt x="265216" y="554182"/>
                      <a:pt x="352418" y="552263"/>
                      <a:pt x="439387" y="546265"/>
                    </a:cubicBezTo>
                    <a:cubicBezTo>
                      <a:pt x="467311" y="544339"/>
                      <a:pt x="494524" y="534390"/>
                      <a:pt x="522514" y="534390"/>
                    </a:cubicBezTo>
                    <a:cubicBezTo>
                      <a:pt x="641333" y="534390"/>
                      <a:pt x="760021" y="542307"/>
                      <a:pt x="878774" y="546265"/>
                    </a:cubicBezTo>
                    <a:cubicBezTo>
                      <a:pt x="965509" y="575177"/>
                      <a:pt x="925738" y="563944"/>
                      <a:pt x="997527" y="581891"/>
                    </a:cubicBezTo>
                    <a:cubicBezTo>
                      <a:pt x="1049852" y="574416"/>
                      <a:pt x="1080276" y="582269"/>
                      <a:pt x="1116280" y="546265"/>
                    </a:cubicBezTo>
                    <a:cubicBezTo>
                      <a:pt x="1126372" y="536173"/>
                      <a:pt x="1132114" y="522514"/>
                      <a:pt x="1140031" y="510639"/>
                    </a:cubicBezTo>
                    <a:cubicBezTo>
                      <a:pt x="1162174" y="444209"/>
                      <a:pt x="1160499" y="465424"/>
                      <a:pt x="1140031" y="356260"/>
                    </a:cubicBezTo>
                    <a:cubicBezTo>
                      <a:pt x="1135417" y="331653"/>
                      <a:pt x="1116280" y="285008"/>
                      <a:pt x="1116280" y="285008"/>
                    </a:cubicBezTo>
                    <a:cubicBezTo>
                      <a:pt x="1112322" y="229590"/>
                      <a:pt x="1110896" y="173932"/>
                      <a:pt x="1104405" y="118753"/>
                    </a:cubicBezTo>
                    <a:cubicBezTo>
                      <a:pt x="1102942" y="106321"/>
                      <a:pt x="1100350" y="92902"/>
                      <a:pt x="1092530" y="83127"/>
                    </a:cubicBezTo>
                    <a:cubicBezTo>
                      <a:pt x="1072001" y="57466"/>
                      <a:pt x="1007421" y="42882"/>
                      <a:pt x="985652" y="35626"/>
                    </a:cubicBezTo>
                    <a:cubicBezTo>
                      <a:pt x="921190" y="14139"/>
                      <a:pt x="958775" y="24081"/>
                      <a:pt x="855023" y="11875"/>
                    </a:cubicBezTo>
                    <a:lnTo>
                      <a:pt x="748145" y="0"/>
                    </a:lnTo>
                    <a:cubicBezTo>
                      <a:pt x="637309" y="3958"/>
                      <a:pt x="526160" y="2665"/>
                      <a:pt x="415636" y="11875"/>
                    </a:cubicBezTo>
                    <a:cubicBezTo>
                      <a:pt x="383107" y="14586"/>
                      <a:pt x="353276" y="35626"/>
                      <a:pt x="320634" y="35626"/>
                    </a:cubicBezTo>
                    <a:lnTo>
                      <a:pt x="95002" y="47501"/>
                    </a:lnTo>
                    <a:close/>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sp>
        <p:nvSpPr>
          <p:cNvPr id="43012" name="Title 1"/>
          <p:cNvSpPr>
            <a:spLocks noGrp="1"/>
          </p:cNvSpPr>
          <p:nvPr>
            <p:ph type="title"/>
          </p:nvPr>
        </p:nvSpPr>
        <p:spPr/>
        <p:txBody>
          <a:bodyPr/>
          <a:lstStyle/>
          <a:p>
            <a:r>
              <a:rPr lang="en-US" altLang="en-US"/>
              <a:t>Plant Cell Before and After Images</a:t>
            </a:r>
          </a:p>
        </p:txBody>
      </p:sp>
      <p:sp>
        <p:nvSpPr>
          <p:cNvPr id="43013" name="Content Placeholder 2"/>
          <p:cNvSpPr>
            <a:spLocks noGrp="1"/>
          </p:cNvSpPr>
          <p:nvPr>
            <p:ph idx="1"/>
          </p:nvPr>
        </p:nvSpPr>
        <p:spPr/>
        <p:txBody>
          <a:bodyPr/>
          <a:lstStyle/>
          <a:p>
            <a:r>
              <a:rPr lang="en-US" altLang="en-US" dirty="0"/>
              <a:t>The solid line is the membrane before, and the dotted line is where the was in the before.</a:t>
            </a:r>
          </a:p>
          <a:p>
            <a:endParaRPr lang="en-US" altLang="en-US" dirty="0"/>
          </a:p>
          <a:p>
            <a:r>
              <a:rPr lang="en-US" altLang="en-US" dirty="0"/>
              <a:t>In plant cells the membrane is attached to the cell wall in places.</a:t>
            </a:r>
          </a:p>
        </p:txBody>
      </p:sp>
      <p:sp>
        <p:nvSpPr>
          <p:cNvPr id="12" name="Right Arrow 11"/>
          <p:cNvSpPr/>
          <p:nvPr/>
        </p:nvSpPr>
        <p:spPr>
          <a:xfrm>
            <a:off x="3775075" y="5334000"/>
            <a:ext cx="33972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5" name="TextBox 13"/>
          <p:cNvSpPr txBox="1">
            <a:spLocks noChangeArrowheads="1"/>
          </p:cNvSpPr>
          <p:nvPr/>
        </p:nvSpPr>
        <p:spPr bwMode="auto">
          <a:xfrm>
            <a:off x="4038600" y="5489575"/>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Water leaves the cell</a:t>
            </a:r>
          </a:p>
        </p:txBody>
      </p:sp>
      <p:sp>
        <p:nvSpPr>
          <p:cNvPr id="43016" name="TextBox 14"/>
          <p:cNvSpPr txBox="1">
            <a:spLocks noChangeArrowheads="1"/>
          </p:cNvSpPr>
          <p:nvPr/>
        </p:nvSpPr>
        <p:spPr bwMode="auto">
          <a:xfrm>
            <a:off x="9456738" y="5548313"/>
            <a:ext cx="7604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Cell Membrane shrinks</a:t>
            </a:r>
          </a:p>
        </p:txBody>
      </p:sp>
      <p:sp>
        <p:nvSpPr>
          <p:cNvPr id="16" name="Oval 15"/>
          <p:cNvSpPr/>
          <p:nvPr/>
        </p:nvSpPr>
        <p:spPr>
          <a:xfrm>
            <a:off x="3190875" y="578802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2428875" y="536257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4265613" y="5221288"/>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a:xfrm>
            <a:off x="4092575" y="52292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a:xfrm>
            <a:off x="2133600" y="556895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a:xfrm>
            <a:off x="4279900" y="54102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a:xfrm>
            <a:off x="3044825" y="58769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3048000" y="5295900"/>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3275013" y="554831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3713163" y="585311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2725738" y="586422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8458200" y="58388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p:cNvSpPr/>
          <p:nvPr/>
        </p:nvSpPr>
        <p:spPr>
          <a:xfrm>
            <a:off x="7696200" y="541337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a:xfrm>
            <a:off x="9525000" y="5270500"/>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9359900" y="53054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8458200" y="54102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a:xfrm>
            <a:off x="9547225" y="5459413"/>
            <a:ext cx="76200" cy="10636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p:nvPr/>
        </p:nvSpPr>
        <p:spPr>
          <a:xfrm>
            <a:off x="8312150" y="5926138"/>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a:xfrm>
            <a:off x="8610600" y="5346700"/>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p:nvPr/>
        </p:nvSpPr>
        <p:spPr>
          <a:xfrm>
            <a:off x="7631113" y="5599113"/>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8980488" y="5902325"/>
            <a:ext cx="76200" cy="10636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7993063" y="5915025"/>
            <a:ext cx="76200"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39" name="TextBox 37"/>
          <p:cNvSpPr txBox="1">
            <a:spLocks noChangeArrowheads="1"/>
          </p:cNvSpPr>
          <p:nvPr/>
        </p:nvSpPr>
        <p:spPr bwMode="auto">
          <a:xfrm>
            <a:off x="1828800" y="5210175"/>
            <a:ext cx="60007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900"/>
              <a:t>Solutes</a:t>
            </a:r>
          </a:p>
        </p:txBody>
      </p:sp>
      <p:cxnSp>
        <p:nvCxnSpPr>
          <p:cNvPr id="40" name="Straight Arrow Connector 39"/>
          <p:cNvCxnSpPr/>
          <p:nvPr/>
        </p:nvCxnSpPr>
        <p:spPr>
          <a:xfrm flipV="1">
            <a:off x="2322513" y="5232400"/>
            <a:ext cx="300037" cy="90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a:off x="8085138" y="5205413"/>
            <a:ext cx="1031875" cy="463550"/>
          </a:xfrm>
          <a:custGeom>
            <a:avLst/>
            <a:gdLst>
              <a:gd name="connsiteX0" fmla="*/ 353085 w 1032095"/>
              <a:gd name="connsiteY0" fmla="*/ 0 h 463725"/>
              <a:gd name="connsiteX1" fmla="*/ 334978 w 1032095"/>
              <a:gd name="connsiteY1" fmla="*/ 45267 h 463725"/>
              <a:gd name="connsiteX2" fmla="*/ 316871 w 1032095"/>
              <a:gd name="connsiteY2" fmla="*/ 72427 h 463725"/>
              <a:gd name="connsiteX3" fmla="*/ 307817 w 1032095"/>
              <a:gd name="connsiteY3" fmla="*/ 99588 h 463725"/>
              <a:gd name="connsiteX4" fmla="*/ 253497 w 1032095"/>
              <a:gd name="connsiteY4" fmla="*/ 117695 h 463725"/>
              <a:gd name="connsiteX5" fmla="*/ 226336 w 1032095"/>
              <a:gd name="connsiteY5" fmla="*/ 135802 h 463725"/>
              <a:gd name="connsiteX6" fmla="*/ 117695 w 1032095"/>
              <a:gd name="connsiteY6" fmla="*/ 162962 h 463725"/>
              <a:gd name="connsiteX7" fmla="*/ 0 w 1032095"/>
              <a:gd name="connsiteY7" fmla="*/ 172015 h 463725"/>
              <a:gd name="connsiteX8" fmla="*/ 27160 w 1032095"/>
              <a:gd name="connsiteY8" fmla="*/ 181069 h 463725"/>
              <a:gd name="connsiteX9" fmla="*/ 81481 w 1032095"/>
              <a:gd name="connsiteY9" fmla="*/ 217283 h 463725"/>
              <a:gd name="connsiteX10" fmla="*/ 117695 w 1032095"/>
              <a:gd name="connsiteY10" fmla="*/ 298764 h 463725"/>
              <a:gd name="connsiteX11" fmla="*/ 108641 w 1032095"/>
              <a:gd name="connsiteY11" fmla="*/ 353085 h 463725"/>
              <a:gd name="connsiteX12" fmla="*/ 90534 w 1032095"/>
              <a:gd name="connsiteY12" fmla="*/ 380245 h 463725"/>
              <a:gd name="connsiteX13" fmla="*/ 81481 w 1032095"/>
              <a:gd name="connsiteY13" fmla="*/ 407406 h 463725"/>
              <a:gd name="connsiteX14" fmla="*/ 63374 w 1032095"/>
              <a:gd name="connsiteY14" fmla="*/ 434566 h 463725"/>
              <a:gd name="connsiteX15" fmla="*/ 54320 w 1032095"/>
              <a:gd name="connsiteY15" fmla="*/ 461726 h 463725"/>
              <a:gd name="connsiteX16" fmla="*/ 90534 w 1032095"/>
              <a:gd name="connsiteY16" fmla="*/ 452673 h 463725"/>
              <a:gd name="connsiteX17" fmla="*/ 144855 w 1032095"/>
              <a:gd name="connsiteY17" fmla="*/ 407406 h 463725"/>
              <a:gd name="connsiteX18" fmla="*/ 235390 w 1032095"/>
              <a:gd name="connsiteY18" fmla="*/ 380245 h 463725"/>
              <a:gd name="connsiteX19" fmla="*/ 416459 w 1032095"/>
              <a:gd name="connsiteY19" fmla="*/ 389299 h 463725"/>
              <a:gd name="connsiteX20" fmla="*/ 452673 w 1032095"/>
              <a:gd name="connsiteY20" fmla="*/ 398352 h 463725"/>
              <a:gd name="connsiteX21" fmla="*/ 506994 w 1032095"/>
              <a:gd name="connsiteY21" fmla="*/ 434566 h 463725"/>
              <a:gd name="connsiteX22" fmla="*/ 525101 w 1032095"/>
              <a:gd name="connsiteY22" fmla="*/ 461726 h 463725"/>
              <a:gd name="connsiteX23" fmla="*/ 543207 w 1032095"/>
              <a:gd name="connsiteY23" fmla="*/ 407406 h 463725"/>
              <a:gd name="connsiteX24" fmla="*/ 624689 w 1032095"/>
              <a:gd name="connsiteY24" fmla="*/ 362138 h 463725"/>
              <a:gd name="connsiteX25" fmla="*/ 660903 w 1032095"/>
              <a:gd name="connsiteY25" fmla="*/ 353085 h 463725"/>
              <a:gd name="connsiteX26" fmla="*/ 950613 w 1032095"/>
              <a:gd name="connsiteY26" fmla="*/ 371192 h 463725"/>
              <a:gd name="connsiteX27" fmla="*/ 1004934 w 1032095"/>
              <a:gd name="connsiteY27" fmla="*/ 389299 h 463725"/>
              <a:gd name="connsiteX28" fmla="*/ 1032095 w 1032095"/>
              <a:gd name="connsiteY28" fmla="*/ 398352 h 463725"/>
              <a:gd name="connsiteX29" fmla="*/ 1004934 w 1032095"/>
              <a:gd name="connsiteY29" fmla="*/ 389299 h 463725"/>
              <a:gd name="connsiteX30" fmla="*/ 977774 w 1032095"/>
              <a:gd name="connsiteY30" fmla="*/ 371192 h 463725"/>
              <a:gd name="connsiteX31" fmla="*/ 968720 w 1032095"/>
              <a:gd name="connsiteY31" fmla="*/ 344031 h 463725"/>
              <a:gd name="connsiteX32" fmla="*/ 986827 w 1032095"/>
              <a:gd name="connsiteY32" fmla="*/ 181069 h 463725"/>
              <a:gd name="connsiteX33" fmla="*/ 1004934 w 1032095"/>
              <a:gd name="connsiteY33" fmla="*/ 153908 h 463725"/>
              <a:gd name="connsiteX34" fmla="*/ 977774 w 1032095"/>
              <a:gd name="connsiteY34" fmla="*/ 135802 h 463725"/>
              <a:gd name="connsiteX35" fmla="*/ 923453 w 1032095"/>
              <a:gd name="connsiteY35" fmla="*/ 117695 h 463725"/>
              <a:gd name="connsiteX36" fmla="*/ 896293 w 1032095"/>
              <a:gd name="connsiteY36" fmla="*/ 108641 h 463725"/>
              <a:gd name="connsiteX37" fmla="*/ 869132 w 1032095"/>
              <a:gd name="connsiteY37" fmla="*/ 99588 h 463725"/>
              <a:gd name="connsiteX38" fmla="*/ 841972 w 1032095"/>
              <a:gd name="connsiteY38" fmla="*/ 90534 h 463725"/>
              <a:gd name="connsiteX39" fmla="*/ 742384 w 1032095"/>
              <a:gd name="connsiteY39" fmla="*/ 72427 h 463725"/>
              <a:gd name="connsiteX40" fmla="*/ 715223 w 1032095"/>
              <a:gd name="connsiteY40" fmla="*/ 45267 h 463725"/>
              <a:gd name="connsiteX41" fmla="*/ 697116 w 1032095"/>
              <a:gd name="connsiteY41" fmla="*/ 18107 h 463725"/>
              <a:gd name="connsiteX42" fmla="*/ 669956 w 1032095"/>
              <a:gd name="connsiteY42" fmla="*/ 0 h 463725"/>
              <a:gd name="connsiteX43" fmla="*/ 642796 w 1032095"/>
              <a:gd name="connsiteY43" fmla="*/ 9053 h 463725"/>
              <a:gd name="connsiteX44" fmla="*/ 588475 w 1032095"/>
              <a:gd name="connsiteY44" fmla="*/ 36213 h 463725"/>
              <a:gd name="connsiteX45" fmla="*/ 570368 w 1032095"/>
              <a:gd name="connsiteY45" fmla="*/ 63374 h 463725"/>
              <a:gd name="connsiteX46" fmla="*/ 543207 w 1032095"/>
              <a:gd name="connsiteY46" fmla="*/ 72427 h 463725"/>
              <a:gd name="connsiteX47" fmla="*/ 516047 w 1032095"/>
              <a:gd name="connsiteY47" fmla="*/ 90534 h 463725"/>
              <a:gd name="connsiteX48" fmla="*/ 434566 w 1032095"/>
              <a:gd name="connsiteY48" fmla="*/ 72427 h 463725"/>
              <a:gd name="connsiteX49" fmla="*/ 407405 w 1032095"/>
              <a:gd name="connsiteY49" fmla="*/ 63374 h 463725"/>
              <a:gd name="connsiteX50" fmla="*/ 380245 w 1032095"/>
              <a:gd name="connsiteY50" fmla="*/ 45267 h 463725"/>
              <a:gd name="connsiteX51" fmla="*/ 353085 w 1032095"/>
              <a:gd name="connsiteY51" fmla="*/ 0 h 46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032095" h="463725">
                <a:moveTo>
                  <a:pt x="353085" y="0"/>
                </a:moveTo>
                <a:cubicBezTo>
                  <a:pt x="345541" y="0"/>
                  <a:pt x="342246" y="30731"/>
                  <a:pt x="334978" y="45267"/>
                </a:cubicBezTo>
                <a:cubicBezTo>
                  <a:pt x="330112" y="54999"/>
                  <a:pt x="321737" y="62695"/>
                  <a:pt x="316871" y="72427"/>
                </a:cubicBezTo>
                <a:cubicBezTo>
                  <a:pt x="312603" y="80963"/>
                  <a:pt x="315583" y="94041"/>
                  <a:pt x="307817" y="99588"/>
                </a:cubicBezTo>
                <a:cubicBezTo>
                  <a:pt x="292286" y="110682"/>
                  <a:pt x="269378" y="107108"/>
                  <a:pt x="253497" y="117695"/>
                </a:cubicBezTo>
                <a:cubicBezTo>
                  <a:pt x="244443" y="123731"/>
                  <a:pt x="236279" y="131383"/>
                  <a:pt x="226336" y="135802"/>
                </a:cubicBezTo>
                <a:cubicBezTo>
                  <a:pt x="191874" y="151118"/>
                  <a:pt x="154994" y="159036"/>
                  <a:pt x="117695" y="162962"/>
                </a:cubicBezTo>
                <a:cubicBezTo>
                  <a:pt x="78564" y="167081"/>
                  <a:pt x="39232" y="168997"/>
                  <a:pt x="0" y="172015"/>
                </a:cubicBezTo>
                <a:cubicBezTo>
                  <a:pt x="9053" y="175033"/>
                  <a:pt x="18818" y="176434"/>
                  <a:pt x="27160" y="181069"/>
                </a:cubicBezTo>
                <a:cubicBezTo>
                  <a:pt x="46183" y="191638"/>
                  <a:pt x="81481" y="217283"/>
                  <a:pt x="81481" y="217283"/>
                </a:cubicBezTo>
                <a:cubicBezTo>
                  <a:pt x="103029" y="281926"/>
                  <a:pt x="89001" y="255723"/>
                  <a:pt x="117695" y="298764"/>
                </a:cubicBezTo>
                <a:cubicBezTo>
                  <a:pt x="114677" y="316871"/>
                  <a:pt x="114446" y="335670"/>
                  <a:pt x="108641" y="353085"/>
                </a:cubicBezTo>
                <a:cubicBezTo>
                  <a:pt x="105200" y="363407"/>
                  <a:pt x="95400" y="370513"/>
                  <a:pt x="90534" y="380245"/>
                </a:cubicBezTo>
                <a:cubicBezTo>
                  <a:pt x="86266" y="388781"/>
                  <a:pt x="85749" y="398870"/>
                  <a:pt x="81481" y="407406"/>
                </a:cubicBezTo>
                <a:cubicBezTo>
                  <a:pt x="76615" y="417138"/>
                  <a:pt x="68240" y="424834"/>
                  <a:pt x="63374" y="434566"/>
                </a:cubicBezTo>
                <a:cubicBezTo>
                  <a:pt x="59106" y="443102"/>
                  <a:pt x="46380" y="456432"/>
                  <a:pt x="54320" y="461726"/>
                </a:cubicBezTo>
                <a:cubicBezTo>
                  <a:pt x="64673" y="468628"/>
                  <a:pt x="78463" y="455691"/>
                  <a:pt x="90534" y="452673"/>
                </a:cubicBezTo>
                <a:cubicBezTo>
                  <a:pt x="107591" y="435616"/>
                  <a:pt x="122166" y="417490"/>
                  <a:pt x="144855" y="407406"/>
                </a:cubicBezTo>
                <a:cubicBezTo>
                  <a:pt x="173193" y="394812"/>
                  <a:pt x="205294" y="387769"/>
                  <a:pt x="235390" y="380245"/>
                </a:cubicBezTo>
                <a:cubicBezTo>
                  <a:pt x="295746" y="383263"/>
                  <a:pt x="356236" y="384280"/>
                  <a:pt x="416459" y="389299"/>
                </a:cubicBezTo>
                <a:cubicBezTo>
                  <a:pt x="428859" y="390332"/>
                  <a:pt x="441544" y="392787"/>
                  <a:pt x="452673" y="398352"/>
                </a:cubicBezTo>
                <a:cubicBezTo>
                  <a:pt x="472137" y="408084"/>
                  <a:pt x="506994" y="434566"/>
                  <a:pt x="506994" y="434566"/>
                </a:cubicBezTo>
                <a:cubicBezTo>
                  <a:pt x="513030" y="443619"/>
                  <a:pt x="516396" y="468255"/>
                  <a:pt x="525101" y="461726"/>
                </a:cubicBezTo>
                <a:cubicBezTo>
                  <a:pt x="540370" y="450274"/>
                  <a:pt x="527326" y="417993"/>
                  <a:pt x="543207" y="407406"/>
                </a:cubicBezTo>
                <a:cubicBezTo>
                  <a:pt x="591838" y="374985"/>
                  <a:pt x="582860" y="374089"/>
                  <a:pt x="624689" y="362138"/>
                </a:cubicBezTo>
                <a:cubicBezTo>
                  <a:pt x="636653" y="358720"/>
                  <a:pt x="648832" y="356103"/>
                  <a:pt x="660903" y="353085"/>
                </a:cubicBezTo>
                <a:cubicBezTo>
                  <a:pt x="672748" y="353743"/>
                  <a:pt x="920179" y="366627"/>
                  <a:pt x="950613" y="371192"/>
                </a:cubicBezTo>
                <a:cubicBezTo>
                  <a:pt x="969488" y="374023"/>
                  <a:pt x="986827" y="383263"/>
                  <a:pt x="1004934" y="389299"/>
                </a:cubicBezTo>
                <a:lnTo>
                  <a:pt x="1032095" y="398352"/>
                </a:lnTo>
                <a:lnTo>
                  <a:pt x="1004934" y="389299"/>
                </a:lnTo>
                <a:cubicBezTo>
                  <a:pt x="995881" y="383263"/>
                  <a:pt x="984571" y="379689"/>
                  <a:pt x="977774" y="371192"/>
                </a:cubicBezTo>
                <a:cubicBezTo>
                  <a:pt x="971812" y="363740"/>
                  <a:pt x="968720" y="353574"/>
                  <a:pt x="968720" y="344031"/>
                </a:cubicBezTo>
                <a:cubicBezTo>
                  <a:pt x="968720" y="329333"/>
                  <a:pt x="965466" y="223792"/>
                  <a:pt x="986827" y="181069"/>
                </a:cubicBezTo>
                <a:cubicBezTo>
                  <a:pt x="991693" y="171337"/>
                  <a:pt x="998898" y="162962"/>
                  <a:pt x="1004934" y="153908"/>
                </a:cubicBezTo>
                <a:cubicBezTo>
                  <a:pt x="995881" y="147873"/>
                  <a:pt x="987717" y="140221"/>
                  <a:pt x="977774" y="135802"/>
                </a:cubicBezTo>
                <a:cubicBezTo>
                  <a:pt x="960333" y="128050"/>
                  <a:pt x="941560" y="123731"/>
                  <a:pt x="923453" y="117695"/>
                </a:cubicBezTo>
                <a:lnTo>
                  <a:pt x="896293" y="108641"/>
                </a:lnTo>
                <a:lnTo>
                  <a:pt x="869132" y="99588"/>
                </a:lnTo>
                <a:cubicBezTo>
                  <a:pt x="860079" y="96570"/>
                  <a:pt x="851419" y="91884"/>
                  <a:pt x="841972" y="90534"/>
                </a:cubicBezTo>
                <a:cubicBezTo>
                  <a:pt x="766280" y="79721"/>
                  <a:pt x="799300" y="86657"/>
                  <a:pt x="742384" y="72427"/>
                </a:cubicBezTo>
                <a:cubicBezTo>
                  <a:pt x="733330" y="63374"/>
                  <a:pt x="723420" y="55103"/>
                  <a:pt x="715223" y="45267"/>
                </a:cubicBezTo>
                <a:cubicBezTo>
                  <a:pt x="708257" y="36908"/>
                  <a:pt x="704810" y="25801"/>
                  <a:pt x="697116" y="18107"/>
                </a:cubicBezTo>
                <a:cubicBezTo>
                  <a:pt x="689422" y="10413"/>
                  <a:pt x="679009" y="6036"/>
                  <a:pt x="669956" y="0"/>
                </a:cubicBezTo>
                <a:cubicBezTo>
                  <a:pt x="660903" y="3018"/>
                  <a:pt x="651332" y="4785"/>
                  <a:pt x="642796" y="9053"/>
                </a:cubicBezTo>
                <a:cubicBezTo>
                  <a:pt x="572595" y="44153"/>
                  <a:pt x="656741" y="13458"/>
                  <a:pt x="588475" y="36213"/>
                </a:cubicBezTo>
                <a:cubicBezTo>
                  <a:pt x="582439" y="45267"/>
                  <a:pt x="578865" y="56577"/>
                  <a:pt x="570368" y="63374"/>
                </a:cubicBezTo>
                <a:cubicBezTo>
                  <a:pt x="562916" y="69336"/>
                  <a:pt x="551743" y="68159"/>
                  <a:pt x="543207" y="72427"/>
                </a:cubicBezTo>
                <a:cubicBezTo>
                  <a:pt x="533475" y="77293"/>
                  <a:pt x="525100" y="84498"/>
                  <a:pt x="516047" y="90534"/>
                </a:cubicBezTo>
                <a:cubicBezTo>
                  <a:pt x="484918" y="84308"/>
                  <a:pt x="464410" y="80954"/>
                  <a:pt x="434566" y="72427"/>
                </a:cubicBezTo>
                <a:cubicBezTo>
                  <a:pt x="425390" y="69805"/>
                  <a:pt x="416459" y="66392"/>
                  <a:pt x="407405" y="63374"/>
                </a:cubicBezTo>
                <a:cubicBezTo>
                  <a:pt x="398352" y="57338"/>
                  <a:pt x="387042" y="53764"/>
                  <a:pt x="380245" y="45267"/>
                </a:cubicBezTo>
                <a:cubicBezTo>
                  <a:pt x="374284" y="37815"/>
                  <a:pt x="360629" y="0"/>
                  <a:pt x="353085"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915523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US" altLang="en-US" dirty="0"/>
              <a:t>Vocabulary </a:t>
            </a:r>
            <a:r>
              <a:rPr lang="en-US" altLang="en-US" sz="3600" i="1" dirty="0"/>
              <a:t>(</a:t>
            </a:r>
            <a:r>
              <a:rPr lang="en-US" altLang="en-US" sz="3200" i="1" dirty="0"/>
              <a:t>Include all vocabulary in Vocab Sheets)</a:t>
            </a:r>
            <a:endParaRPr lang="en-US" altLang="en-US" sz="3600" dirty="0"/>
          </a:p>
        </p:txBody>
      </p:sp>
      <p:sp>
        <p:nvSpPr>
          <p:cNvPr id="8195" name="Content Placeholder 2"/>
          <p:cNvSpPr>
            <a:spLocks noGrp="1"/>
          </p:cNvSpPr>
          <p:nvPr>
            <p:ph idx="1"/>
          </p:nvPr>
        </p:nvSpPr>
        <p:spPr/>
        <p:txBody>
          <a:bodyPr/>
          <a:lstStyle/>
          <a:p>
            <a:r>
              <a:rPr lang="en-US" altLang="en-US" b="1" u="sng" dirty="0"/>
              <a:t>Solute</a:t>
            </a:r>
            <a:r>
              <a:rPr lang="en-US" altLang="en-US" dirty="0"/>
              <a:t> – a molecule that is being dissolved</a:t>
            </a:r>
          </a:p>
          <a:p>
            <a:pPr lvl="1"/>
            <a:r>
              <a:rPr lang="en-US" altLang="en-US" dirty="0"/>
              <a:t>Ex: salt or sugar will dissolve in water</a:t>
            </a:r>
          </a:p>
          <a:p>
            <a:endParaRPr lang="en-US" altLang="en-US" dirty="0"/>
          </a:p>
        </p:txBody>
      </p:sp>
      <p:pic>
        <p:nvPicPr>
          <p:cNvPr id="8196" name="Picture 2" descr="http://www.mhhe.com/biosci/genbio/enger/student/olc/art_quizzes/genbiomedia/0020.jpg"/>
          <p:cNvPicPr>
            <a:picLocks noChangeAspect="1" noChangeArrowheads="1"/>
          </p:cNvPicPr>
          <p:nvPr/>
        </p:nvPicPr>
        <p:blipFill>
          <a:blip r:embed="rId2">
            <a:extLst>
              <a:ext uri="{28A0092B-C50C-407E-A947-70E740481C1C}">
                <a14:useLocalDpi xmlns:a14="http://schemas.microsoft.com/office/drawing/2010/main" val="0"/>
              </a:ext>
            </a:extLst>
          </a:blip>
          <a:srcRect l="7591" t="2222" r="5807"/>
          <a:stretch>
            <a:fillRect/>
          </a:stretch>
        </p:blipFill>
        <p:spPr bwMode="auto">
          <a:xfrm>
            <a:off x="4922838" y="3581400"/>
            <a:ext cx="3735387"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696200" y="3644900"/>
            <a:ext cx="11430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7362825" y="5737225"/>
            <a:ext cx="15240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6"/>
          <p:cNvSpPr/>
          <p:nvPr/>
        </p:nvSpPr>
        <p:spPr>
          <a:xfrm>
            <a:off x="2286000" y="3581400"/>
            <a:ext cx="381000" cy="381000"/>
          </a:xfrm>
          <a:prstGeom prst="ellipse">
            <a:avLst/>
          </a:prstGeom>
          <a:solidFill>
            <a:srgbClr val="FFFF00"/>
          </a:solidFill>
          <a:ln>
            <a:solidFill>
              <a:srgbClr val="978F2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Oval 7"/>
          <p:cNvSpPr/>
          <p:nvPr/>
        </p:nvSpPr>
        <p:spPr>
          <a:xfrm>
            <a:off x="2051050" y="4343400"/>
            <a:ext cx="762000" cy="7620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201" name="TextBox 8"/>
          <p:cNvSpPr txBox="1">
            <a:spLocks noChangeArrowheads="1"/>
          </p:cNvSpPr>
          <p:nvPr/>
        </p:nvSpPr>
        <p:spPr bwMode="auto">
          <a:xfrm>
            <a:off x="2743200" y="3581400"/>
            <a:ext cx="1954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Na</a:t>
            </a:r>
            <a:r>
              <a:rPr lang="en-US" altLang="en-US" sz="1800" baseline="30000"/>
              <a:t>+</a:t>
            </a:r>
            <a:r>
              <a:rPr lang="en-US" altLang="en-US" sz="1800"/>
              <a:t> (Sodium Ion)</a:t>
            </a:r>
          </a:p>
        </p:txBody>
      </p:sp>
      <p:sp>
        <p:nvSpPr>
          <p:cNvPr id="8202" name="TextBox 9"/>
          <p:cNvSpPr txBox="1">
            <a:spLocks noChangeArrowheads="1"/>
          </p:cNvSpPr>
          <p:nvPr/>
        </p:nvSpPr>
        <p:spPr bwMode="auto">
          <a:xfrm>
            <a:off x="2825750" y="4506913"/>
            <a:ext cx="1916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Cl</a:t>
            </a:r>
            <a:r>
              <a:rPr lang="en-US" altLang="en-US" sz="1800" baseline="30000"/>
              <a:t>-</a:t>
            </a:r>
            <a:r>
              <a:rPr lang="en-US" altLang="en-US" sz="1800"/>
              <a:t> (Chlorine Ion)</a:t>
            </a:r>
          </a:p>
        </p:txBody>
      </p:sp>
      <p:sp>
        <p:nvSpPr>
          <p:cNvPr id="8203" name="TextBox 10"/>
          <p:cNvSpPr txBox="1">
            <a:spLocks noChangeArrowheads="1"/>
          </p:cNvSpPr>
          <p:nvPr/>
        </p:nvSpPr>
        <p:spPr bwMode="auto">
          <a:xfrm>
            <a:off x="9144000" y="3048000"/>
            <a:ext cx="1524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NOTICE</a:t>
            </a:r>
            <a:r>
              <a:rPr lang="en-US" altLang="en-US" sz="1800"/>
              <a:t>: </a:t>
            </a:r>
            <a:br>
              <a:rPr lang="en-US" altLang="en-US" sz="1800"/>
            </a:br>
            <a:r>
              <a:rPr lang="en-US" altLang="en-US" sz="1800"/>
              <a:t/>
            </a:r>
            <a:br>
              <a:rPr lang="en-US" altLang="en-US" sz="1800"/>
            </a:br>
            <a:r>
              <a:rPr lang="en-US" altLang="en-US" sz="1800"/>
              <a:t>look how the water </a:t>
            </a:r>
            <a:br>
              <a:rPr lang="en-US" altLang="en-US" sz="1800"/>
            </a:br>
            <a:r>
              <a:rPr lang="en-US" altLang="en-US" sz="1800"/>
              <a:t>molecules </a:t>
            </a:r>
            <a:br>
              <a:rPr lang="en-US" altLang="en-US" sz="1800"/>
            </a:br>
            <a:r>
              <a:rPr lang="en-US" altLang="en-US" sz="1800"/>
              <a:t>orient themselves to the + or – solute 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a:endParaRPr lang="en-US" altLang="en-US" dirty="0"/>
          </a:p>
        </p:txBody>
      </p:sp>
      <p:sp>
        <p:nvSpPr>
          <p:cNvPr id="9219" name="Content Placeholder 2"/>
          <p:cNvSpPr>
            <a:spLocks noGrp="1"/>
          </p:cNvSpPr>
          <p:nvPr>
            <p:ph idx="1"/>
          </p:nvPr>
        </p:nvSpPr>
        <p:spPr/>
        <p:txBody>
          <a:bodyPr/>
          <a:lstStyle/>
          <a:p>
            <a:r>
              <a:rPr lang="en-US" altLang="en-US" b="1" u="sng"/>
              <a:t>Solvent</a:t>
            </a:r>
            <a:r>
              <a:rPr lang="en-US" altLang="en-US"/>
              <a:t> – a molecule that can dissolve something</a:t>
            </a:r>
          </a:p>
          <a:p>
            <a:pPr lvl="1"/>
            <a:r>
              <a:rPr lang="en-US" altLang="en-US"/>
              <a:t>Ex: Water (the </a:t>
            </a:r>
            <a:r>
              <a:rPr lang="en-US" altLang="en-US" b="1" i="1"/>
              <a:t>universal solvent</a:t>
            </a:r>
            <a:r>
              <a:rPr lang="en-US" altLang="en-US"/>
              <a:t>)</a:t>
            </a:r>
          </a:p>
        </p:txBody>
      </p:sp>
      <p:pic>
        <p:nvPicPr>
          <p:cNvPr id="9220" name="Picture 2" descr="http://www.mhhe.com/biosci/genbio/enger/student/olc/art_quizzes/genbiomedia/0020.jpg"/>
          <p:cNvPicPr>
            <a:picLocks noChangeAspect="1" noChangeArrowheads="1"/>
          </p:cNvPicPr>
          <p:nvPr/>
        </p:nvPicPr>
        <p:blipFill>
          <a:blip r:embed="rId2">
            <a:extLst>
              <a:ext uri="{28A0092B-C50C-407E-A947-70E740481C1C}">
                <a14:useLocalDpi xmlns:a14="http://schemas.microsoft.com/office/drawing/2010/main" val="0"/>
              </a:ext>
            </a:extLst>
          </a:blip>
          <a:srcRect t="2222"/>
          <a:stretch>
            <a:fillRect/>
          </a:stretch>
        </p:blipFill>
        <p:spPr bwMode="auto">
          <a:xfrm>
            <a:off x="3505200" y="3276600"/>
            <a:ext cx="4572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a:endParaRPr lang="en-US" altLang="en-US" dirty="0"/>
          </a:p>
        </p:txBody>
      </p:sp>
      <p:sp>
        <p:nvSpPr>
          <p:cNvPr id="10243" name="Content Placeholder 2"/>
          <p:cNvSpPr>
            <a:spLocks noGrp="1"/>
          </p:cNvSpPr>
          <p:nvPr>
            <p:ph idx="1"/>
          </p:nvPr>
        </p:nvSpPr>
        <p:spPr/>
        <p:txBody>
          <a:bodyPr/>
          <a:lstStyle/>
          <a:p>
            <a:r>
              <a:rPr lang="en-US" altLang="en-US" b="1" u="sng"/>
              <a:t>Solution</a:t>
            </a:r>
            <a:r>
              <a:rPr lang="en-US" altLang="en-US"/>
              <a:t> – made up of solvent and solutes</a:t>
            </a:r>
          </a:p>
        </p:txBody>
      </p:sp>
      <p:pic>
        <p:nvPicPr>
          <p:cNvPr id="10244" name="Picture 2" descr="http://www.biyolojiegitim.yyu.edu.tr/k/watslvntm/images/water%20solvent_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514600"/>
            <a:ext cx="3978275"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4"/>
          <p:cNvSpPr txBox="1">
            <a:spLocks noChangeArrowheads="1"/>
          </p:cNvSpPr>
          <p:nvPr/>
        </p:nvSpPr>
        <p:spPr bwMode="auto">
          <a:xfrm>
            <a:off x="7543800" y="2789238"/>
            <a:ext cx="65563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Solute</a:t>
            </a:r>
          </a:p>
        </p:txBody>
      </p:sp>
      <p:sp>
        <p:nvSpPr>
          <p:cNvPr id="10246" name="TextBox 5"/>
          <p:cNvSpPr txBox="1">
            <a:spLocks noChangeArrowheads="1"/>
          </p:cNvSpPr>
          <p:nvPr/>
        </p:nvSpPr>
        <p:spPr bwMode="auto">
          <a:xfrm>
            <a:off x="7543800" y="4962525"/>
            <a:ext cx="65563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Solute</a:t>
            </a:r>
          </a:p>
        </p:txBody>
      </p:sp>
      <p:sp>
        <p:nvSpPr>
          <p:cNvPr id="10247" name="TextBox 6"/>
          <p:cNvSpPr txBox="1">
            <a:spLocks noChangeArrowheads="1"/>
          </p:cNvSpPr>
          <p:nvPr/>
        </p:nvSpPr>
        <p:spPr bwMode="auto">
          <a:xfrm>
            <a:off x="7543800" y="2771775"/>
            <a:ext cx="65563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Solute</a:t>
            </a:r>
          </a:p>
        </p:txBody>
      </p:sp>
      <p:sp>
        <p:nvSpPr>
          <p:cNvPr id="10248" name="TextBox 7"/>
          <p:cNvSpPr txBox="1">
            <a:spLocks noChangeArrowheads="1"/>
          </p:cNvSpPr>
          <p:nvPr/>
        </p:nvSpPr>
        <p:spPr bwMode="auto">
          <a:xfrm>
            <a:off x="7543800" y="3846513"/>
            <a:ext cx="762000"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Water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a:endParaRPr lang="en-US" altLang="en-US" i="1" dirty="0"/>
          </a:p>
        </p:txBody>
      </p:sp>
      <p:sp>
        <p:nvSpPr>
          <p:cNvPr id="3" name="Content Placeholder 2"/>
          <p:cNvSpPr>
            <a:spLocks noGrp="1"/>
          </p:cNvSpPr>
          <p:nvPr>
            <p:ph idx="1"/>
          </p:nvPr>
        </p:nvSpPr>
        <p:spPr/>
        <p:txBody>
          <a:bodyPr>
            <a:normAutofit fontScale="92500" lnSpcReduction="10000"/>
          </a:bodyPr>
          <a:lstStyle/>
          <a:p>
            <a:pPr>
              <a:defRPr/>
            </a:pPr>
            <a:r>
              <a:rPr lang="en-US" b="1" u="sng" dirty="0"/>
              <a:t>Hydrophobic</a:t>
            </a:r>
            <a:r>
              <a:rPr lang="en-US" dirty="0"/>
              <a:t> – molecule that does NOT want to be around water ** </a:t>
            </a:r>
            <a:r>
              <a:rPr lang="en-US" i="1" dirty="0"/>
              <a:t>NONPOLAR</a:t>
            </a:r>
            <a:r>
              <a:rPr lang="en-US" dirty="0"/>
              <a:t> (ex: oil)</a:t>
            </a:r>
          </a:p>
          <a:p>
            <a:pPr lvl="1">
              <a:defRPr/>
            </a:pPr>
            <a:r>
              <a:rPr lang="en-US" sz="5400" dirty="0"/>
              <a:t>HATES WATER</a:t>
            </a:r>
          </a:p>
          <a:p>
            <a:pPr>
              <a:defRPr/>
            </a:pPr>
            <a:endParaRPr lang="en-US" dirty="0"/>
          </a:p>
          <a:p>
            <a:pPr>
              <a:defRPr/>
            </a:pPr>
            <a:endParaRPr lang="en-US" dirty="0"/>
          </a:p>
          <a:p>
            <a:pPr>
              <a:defRPr/>
            </a:pPr>
            <a:r>
              <a:rPr lang="en-US" b="1" u="sng" dirty="0"/>
              <a:t>Hydrophilic</a:t>
            </a:r>
            <a:r>
              <a:rPr lang="en-US" dirty="0"/>
              <a:t> – molecule that wants to be around water -** </a:t>
            </a:r>
            <a:r>
              <a:rPr lang="en-US" i="1" dirty="0"/>
              <a:t>POLAR</a:t>
            </a:r>
            <a:r>
              <a:rPr lang="en-US" dirty="0"/>
              <a:t> (ex: sugar, salts, other waters)</a:t>
            </a:r>
          </a:p>
          <a:p>
            <a:pPr lvl="1">
              <a:defRPr/>
            </a:pPr>
            <a:r>
              <a:rPr lang="en-US" sz="5400" dirty="0"/>
              <a:t>LOVES WATER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a:r>
              <a:rPr lang="en-US" altLang="en-US" dirty="0"/>
              <a:t>Phospholipids</a:t>
            </a:r>
          </a:p>
        </p:txBody>
      </p:sp>
      <p:sp>
        <p:nvSpPr>
          <p:cNvPr id="5123" name="Content Placeholder 2"/>
          <p:cNvSpPr>
            <a:spLocks noGrp="1"/>
          </p:cNvSpPr>
          <p:nvPr>
            <p:ph idx="1"/>
          </p:nvPr>
        </p:nvSpPr>
        <p:spPr>
          <a:xfrm>
            <a:off x="609600" y="2779692"/>
            <a:ext cx="4800600" cy="3925907"/>
          </a:xfrm>
        </p:spPr>
        <p:txBody>
          <a:bodyPr/>
          <a:lstStyle/>
          <a:p>
            <a:r>
              <a:rPr lang="en-US" altLang="en-US" dirty="0"/>
              <a:t>Draw this diagram in your notes</a:t>
            </a:r>
          </a:p>
          <a:p>
            <a:endParaRPr lang="en-US" altLang="en-US" dirty="0"/>
          </a:p>
        </p:txBody>
      </p:sp>
      <p:grpSp>
        <p:nvGrpSpPr>
          <p:cNvPr id="2" name="Group 1">
            <a:extLst>
              <a:ext uri="{FF2B5EF4-FFF2-40B4-BE49-F238E27FC236}">
                <a16:creationId xmlns:a16="http://schemas.microsoft.com/office/drawing/2014/main" id="{F5C16DA8-8CFD-444D-8F9D-C769DBAB060E}"/>
              </a:ext>
            </a:extLst>
          </p:cNvPr>
          <p:cNvGrpSpPr/>
          <p:nvPr/>
        </p:nvGrpSpPr>
        <p:grpSpPr>
          <a:xfrm>
            <a:off x="5410200" y="1418963"/>
            <a:ext cx="3962400" cy="4876800"/>
            <a:chOff x="6248400" y="1676400"/>
            <a:chExt cx="3962400" cy="4876800"/>
          </a:xfrm>
        </p:grpSpPr>
        <p:sp>
          <p:nvSpPr>
            <p:cNvPr id="4" name="Rectangle 3"/>
            <p:cNvSpPr/>
            <p:nvPr/>
          </p:nvSpPr>
          <p:spPr>
            <a:xfrm>
              <a:off x="6248400" y="1676400"/>
              <a:ext cx="39624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p:cNvSpPr/>
            <p:nvPr/>
          </p:nvSpPr>
          <p:spPr>
            <a:xfrm>
              <a:off x="7162800" y="2286000"/>
              <a:ext cx="2057400" cy="1828800"/>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7443788" y="4037013"/>
              <a:ext cx="296862" cy="2078037"/>
            </a:xfrm>
            <a:custGeom>
              <a:avLst/>
              <a:gdLst>
                <a:gd name="connsiteX0" fmla="*/ 295564 w 295564"/>
                <a:gd name="connsiteY0" fmla="*/ 0 h 2078182"/>
                <a:gd name="connsiteX1" fmla="*/ 258618 w 295564"/>
                <a:gd name="connsiteY1" fmla="*/ 46182 h 2078182"/>
                <a:gd name="connsiteX2" fmla="*/ 221673 w 295564"/>
                <a:gd name="connsiteY2" fmla="*/ 101600 h 2078182"/>
                <a:gd name="connsiteX3" fmla="*/ 175491 w 295564"/>
                <a:gd name="connsiteY3" fmla="*/ 129309 h 2078182"/>
                <a:gd name="connsiteX4" fmla="*/ 73891 w 295564"/>
                <a:gd name="connsiteY4" fmla="*/ 212436 h 2078182"/>
                <a:gd name="connsiteX5" fmla="*/ 46182 w 295564"/>
                <a:gd name="connsiteY5" fmla="*/ 249382 h 2078182"/>
                <a:gd name="connsiteX6" fmla="*/ 18473 w 295564"/>
                <a:gd name="connsiteY6" fmla="*/ 258618 h 2078182"/>
                <a:gd name="connsiteX7" fmla="*/ 0 w 295564"/>
                <a:gd name="connsiteY7" fmla="*/ 332509 h 2078182"/>
                <a:gd name="connsiteX8" fmla="*/ 9236 w 295564"/>
                <a:gd name="connsiteY8" fmla="*/ 489527 h 2078182"/>
                <a:gd name="connsiteX9" fmla="*/ 27709 w 295564"/>
                <a:gd name="connsiteY9" fmla="*/ 517236 h 2078182"/>
                <a:gd name="connsiteX10" fmla="*/ 36946 w 295564"/>
                <a:gd name="connsiteY10" fmla="*/ 544945 h 2078182"/>
                <a:gd name="connsiteX11" fmla="*/ 55418 w 295564"/>
                <a:gd name="connsiteY11" fmla="*/ 572654 h 2078182"/>
                <a:gd name="connsiteX12" fmla="*/ 73891 w 295564"/>
                <a:gd name="connsiteY12" fmla="*/ 609600 h 2078182"/>
                <a:gd name="connsiteX13" fmla="*/ 110836 w 295564"/>
                <a:gd name="connsiteY13" fmla="*/ 665018 h 2078182"/>
                <a:gd name="connsiteX14" fmla="*/ 129309 w 295564"/>
                <a:gd name="connsiteY14" fmla="*/ 701964 h 2078182"/>
                <a:gd name="connsiteX15" fmla="*/ 157018 w 295564"/>
                <a:gd name="connsiteY15" fmla="*/ 738909 h 2078182"/>
                <a:gd name="connsiteX16" fmla="*/ 175491 w 295564"/>
                <a:gd name="connsiteY16" fmla="*/ 766618 h 2078182"/>
                <a:gd name="connsiteX17" fmla="*/ 184727 w 295564"/>
                <a:gd name="connsiteY17" fmla="*/ 794327 h 2078182"/>
                <a:gd name="connsiteX18" fmla="*/ 221673 w 295564"/>
                <a:gd name="connsiteY18" fmla="*/ 858982 h 2078182"/>
                <a:gd name="connsiteX19" fmla="*/ 157018 w 295564"/>
                <a:gd name="connsiteY19" fmla="*/ 1016000 h 2078182"/>
                <a:gd name="connsiteX20" fmla="*/ 120073 w 295564"/>
                <a:gd name="connsiteY20" fmla="*/ 1043709 h 2078182"/>
                <a:gd name="connsiteX21" fmla="*/ 83127 w 295564"/>
                <a:gd name="connsiteY21" fmla="*/ 1099127 h 2078182"/>
                <a:gd name="connsiteX22" fmla="*/ 73891 w 295564"/>
                <a:gd name="connsiteY22" fmla="*/ 1126836 h 2078182"/>
                <a:gd name="connsiteX23" fmla="*/ 83127 w 295564"/>
                <a:gd name="connsiteY23" fmla="*/ 1246909 h 2078182"/>
                <a:gd name="connsiteX24" fmla="*/ 92364 w 295564"/>
                <a:gd name="connsiteY24" fmla="*/ 1274618 h 2078182"/>
                <a:gd name="connsiteX25" fmla="*/ 129309 w 295564"/>
                <a:gd name="connsiteY25" fmla="*/ 1339273 h 2078182"/>
                <a:gd name="connsiteX26" fmla="*/ 147782 w 295564"/>
                <a:gd name="connsiteY26" fmla="*/ 1376218 h 2078182"/>
                <a:gd name="connsiteX27" fmla="*/ 166255 w 295564"/>
                <a:gd name="connsiteY27" fmla="*/ 1440873 h 2078182"/>
                <a:gd name="connsiteX28" fmla="*/ 184727 w 295564"/>
                <a:gd name="connsiteY28" fmla="*/ 1477818 h 2078182"/>
                <a:gd name="connsiteX29" fmla="*/ 147782 w 295564"/>
                <a:gd name="connsiteY29" fmla="*/ 1717964 h 2078182"/>
                <a:gd name="connsiteX30" fmla="*/ 129309 w 295564"/>
                <a:gd name="connsiteY30" fmla="*/ 1745673 h 2078182"/>
                <a:gd name="connsiteX31" fmla="*/ 92364 w 295564"/>
                <a:gd name="connsiteY31" fmla="*/ 1810327 h 2078182"/>
                <a:gd name="connsiteX32" fmla="*/ 83127 w 295564"/>
                <a:gd name="connsiteY32" fmla="*/ 1847273 h 2078182"/>
                <a:gd name="connsiteX33" fmla="*/ 64655 w 295564"/>
                <a:gd name="connsiteY33" fmla="*/ 1893454 h 2078182"/>
                <a:gd name="connsiteX34" fmla="*/ 55418 w 295564"/>
                <a:gd name="connsiteY34" fmla="*/ 2078182 h 2078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5564" h="2078182">
                  <a:moveTo>
                    <a:pt x="295564" y="0"/>
                  </a:moveTo>
                  <a:cubicBezTo>
                    <a:pt x="283249" y="15394"/>
                    <a:pt x="270213" y="30239"/>
                    <a:pt x="258618" y="46182"/>
                  </a:cubicBezTo>
                  <a:cubicBezTo>
                    <a:pt x="245560" y="64137"/>
                    <a:pt x="237372" y="85901"/>
                    <a:pt x="221673" y="101600"/>
                  </a:cubicBezTo>
                  <a:cubicBezTo>
                    <a:pt x="208979" y="114294"/>
                    <a:pt x="189196" y="117713"/>
                    <a:pt x="175491" y="129309"/>
                  </a:cubicBezTo>
                  <a:cubicBezTo>
                    <a:pt x="70483" y="218162"/>
                    <a:pt x="141418" y="189928"/>
                    <a:pt x="73891" y="212436"/>
                  </a:cubicBezTo>
                  <a:cubicBezTo>
                    <a:pt x="64655" y="224751"/>
                    <a:pt x="58008" y="239527"/>
                    <a:pt x="46182" y="249382"/>
                  </a:cubicBezTo>
                  <a:cubicBezTo>
                    <a:pt x="38703" y="255615"/>
                    <a:pt x="23201" y="250107"/>
                    <a:pt x="18473" y="258618"/>
                  </a:cubicBezTo>
                  <a:cubicBezTo>
                    <a:pt x="6143" y="280811"/>
                    <a:pt x="0" y="332509"/>
                    <a:pt x="0" y="332509"/>
                  </a:cubicBezTo>
                  <a:cubicBezTo>
                    <a:pt x="3079" y="384848"/>
                    <a:pt x="1459" y="437677"/>
                    <a:pt x="9236" y="489527"/>
                  </a:cubicBezTo>
                  <a:cubicBezTo>
                    <a:pt x="10883" y="500505"/>
                    <a:pt x="22744" y="507307"/>
                    <a:pt x="27709" y="517236"/>
                  </a:cubicBezTo>
                  <a:cubicBezTo>
                    <a:pt x="32063" y="525944"/>
                    <a:pt x="32592" y="536237"/>
                    <a:pt x="36946" y="544945"/>
                  </a:cubicBezTo>
                  <a:cubicBezTo>
                    <a:pt x="41910" y="554874"/>
                    <a:pt x="49911" y="563016"/>
                    <a:pt x="55418" y="572654"/>
                  </a:cubicBezTo>
                  <a:cubicBezTo>
                    <a:pt x="62249" y="584609"/>
                    <a:pt x="66807" y="597793"/>
                    <a:pt x="73891" y="609600"/>
                  </a:cubicBezTo>
                  <a:cubicBezTo>
                    <a:pt x="85313" y="628638"/>
                    <a:pt x="99414" y="645980"/>
                    <a:pt x="110836" y="665018"/>
                  </a:cubicBezTo>
                  <a:cubicBezTo>
                    <a:pt x="117920" y="676825"/>
                    <a:pt x="122011" y="690288"/>
                    <a:pt x="129309" y="701964"/>
                  </a:cubicBezTo>
                  <a:cubicBezTo>
                    <a:pt x="137468" y="715018"/>
                    <a:pt x="148070" y="726383"/>
                    <a:pt x="157018" y="738909"/>
                  </a:cubicBezTo>
                  <a:cubicBezTo>
                    <a:pt x="163470" y="747942"/>
                    <a:pt x="169333" y="757382"/>
                    <a:pt x="175491" y="766618"/>
                  </a:cubicBezTo>
                  <a:cubicBezTo>
                    <a:pt x="178570" y="775854"/>
                    <a:pt x="180892" y="785378"/>
                    <a:pt x="184727" y="794327"/>
                  </a:cubicBezTo>
                  <a:cubicBezTo>
                    <a:pt x="198789" y="827139"/>
                    <a:pt x="203121" y="831154"/>
                    <a:pt x="221673" y="858982"/>
                  </a:cubicBezTo>
                  <a:cubicBezTo>
                    <a:pt x="209641" y="1015391"/>
                    <a:pt x="246440" y="948933"/>
                    <a:pt x="157018" y="1016000"/>
                  </a:cubicBezTo>
                  <a:cubicBezTo>
                    <a:pt x="144703" y="1025236"/>
                    <a:pt x="130300" y="1032204"/>
                    <a:pt x="120073" y="1043709"/>
                  </a:cubicBezTo>
                  <a:cubicBezTo>
                    <a:pt x="105323" y="1060303"/>
                    <a:pt x="83127" y="1099127"/>
                    <a:pt x="83127" y="1099127"/>
                  </a:cubicBezTo>
                  <a:cubicBezTo>
                    <a:pt x="80048" y="1108363"/>
                    <a:pt x="73891" y="1117100"/>
                    <a:pt x="73891" y="1126836"/>
                  </a:cubicBezTo>
                  <a:cubicBezTo>
                    <a:pt x="73891" y="1166979"/>
                    <a:pt x="78148" y="1207076"/>
                    <a:pt x="83127" y="1246909"/>
                  </a:cubicBezTo>
                  <a:cubicBezTo>
                    <a:pt x="84335" y="1256570"/>
                    <a:pt x="88529" y="1265669"/>
                    <a:pt x="92364" y="1274618"/>
                  </a:cubicBezTo>
                  <a:cubicBezTo>
                    <a:pt x="116291" y="1330447"/>
                    <a:pt x="102803" y="1292889"/>
                    <a:pt x="129309" y="1339273"/>
                  </a:cubicBezTo>
                  <a:cubicBezTo>
                    <a:pt x="136140" y="1351227"/>
                    <a:pt x="141624" y="1363903"/>
                    <a:pt x="147782" y="1376218"/>
                  </a:cubicBezTo>
                  <a:cubicBezTo>
                    <a:pt x="152471" y="1394975"/>
                    <a:pt x="158302" y="1422315"/>
                    <a:pt x="166255" y="1440873"/>
                  </a:cubicBezTo>
                  <a:cubicBezTo>
                    <a:pt x="171679" y="1453528"/>
                    <a:pt x="178570" y="1465503"/>
                    <a:pt x="184727" y="1477818"/>
                  </a:cubicBezTo>
                  <a:cubicBezTo>
                    <a:pt x="177006" y="1601355"/>
                    <a:pt x="187381" y="1615007"/>
                    <a:pt x="147782" y="1717964"/>
                  </a:cubicBezTo>
                  <a:cubicBezTo>
                    <a:pt x="143797" y="1728325"/>
                    <a:pt x="135467" y="1736437"/>
                    <a:pt x="129309" y="1745673"/>
                  </a:cubicBezTo>
                  <a:cubicBezTo>
                    <a:pt x="101061" y="1830419"/>
                    <a:pt x="148278" y="1698500"/>
                    <a:pt x="92364" y="1810327"/>
                  </a:cubicBezTo>
                  <a:cubicBezTo>
                    <a:pt x="86687" y="1821681"/>
                    <a:pt x="87141" y="1835230"/>
                    <a:pt x="83127" y="1847273"/>
                  </a:cubicBezTo>
                  <a:cubicBezTo>
                    <a:pt x="77884" y="1863002"/>
                    <a:pt x="70812" y="1878060"/>
                    <a:pt x="64655" y="1893454"/>
                  </a:cubicBezTo>
                  <a:cubicBezTo>
                    <a:pt x="55256" y="2072020"/>
                    <a:pt x="55418" y="2010367"/>
                    <a:pt x="55418" y="2078182"/>
                  </a:cubicBez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7" name="Freeform 6"/>
            <p:cNvSpPr/>
            <p:nvPr/>
          </p:nvSpPr>
          <p:spPr>
            <a:xfrm>
              <a:off x="8450263" y="4083050"/>
              <a:ext cx="476250" cy="2089150"/>
            </a:xfrm>
            <a:custGeom>
              <a:avLst/>
              <a:gdLst>
                <a:gd name="connsiteX0" fmla="*/ 102011 w 476170"/>
                <a:gd name="connsiteY0" fmla="*/ 0 h 2207491"/>
                <a:gd name="connsiteX1" fmla="*/ 203611 w 476170"/>
                <a:gd name="connsiteY1" fmla="*/ 101600 h 2207491"/>
                <a:gd name="connsiteX2" fmla="*/ 240556 w 476170"/>
                <a:gd name="connsiteY2" fmla="*/ 184727 h 2207491"/>
                <a:gd name="connsiteX3" fmla="*/ 259029 w 476170"/>
                <a:gd name="connsiteY3" fmla="*/ 240145 h 2207491"/>
                <a:gd name="connsiteX4" fmla="*/ 249793 w 476170"/>
                <a:gd name="connsiteY4" fmla="*/ 350982 h 2207491"/>
                <a:gd name="connsiteX5" fmla="*/ 240556 w 476170"/>
                <a:gd name="connsiteY5" fmla="*/ 387927 h 2207491"/>
                <a:gd name="connsiteX6" fmla="*/ 212847 w 476170"/>
                <a:gd name="connsiteY6" fmla="*/ 415636 h 2207491"/>
                <a:gd name="connsiteX7" fmla="*/ 185138 w 476170"/>
                <a:gd name="connsiteY7" fmla="*/ 517236 h 2207491"/>
                <a:gd name="connsiteX8" fmla="*/ 148193 w 476170"/>
                <a:gd name="connsiteY8" fmla="*/ 618836 h 2207491"/>
                <a:gd name="connsiteX9" fmla="*/ 138956 w 476170"/>
                <a:gd name="connsiteY9" fmla="*/ 674254 h 2207491"/>
                <a:gd name="connsiteX10" fmla="*/ 129720 w 476170"/>
                <a:gd name="connsiteY10" fmla="*/ 701963 h 2207491"/>
                <a:gd name="connsiteX11" fmla="*/ 120483 w 476170"/>
                <a:gd name="connsiteY11" fmla="*/ 738909 h 2207491"/>
                <a:gd name="connsiteX12" fmla="*/ 83538 w 476170"/>
                <a:gd name="connsiteY12" fmla="*/ 812800 h 2207491"/>
                <a:gd name="connsiteX13" fmla="*/ 65065 w 476170"/>
                <a:gd name="connsiteY13" fmla="*/ 849745 h 2207491"/>
                <a:gd name="connsiteX14" fmla="*/ 55829 w 476170"/>
                <a:gd name="connsiteY14" fmla="*/ 877454 h 2207491"/>
                <a:gd name="connsiteX15" fmla="*/ 37356 w 476170"/>
                <a:gd name="connsiteY15" fmla="*/ 905163 h 2207491"/>
                <a:gd name="connsiteX16" fmla="*/ 18883 w 476170"/>
                <a:gd name="connsiteY16" fmla="*/ 942109 h 2207491"/>
                <a:gd name="connsiteX17" fmla="*/ 18883 w 476170"/>
                <a:gd name="connsiteY17" fmla="*/ 1108363 h 2207491"/>
                <a:gd name="connsiteX18" fmla="*/ 37356 w 476170"/>
                <a:gd name="connsiteY18" fmla="*/ 1136072 h 2207491"/>
                <a:gd name="connsiteX19" fmla="*/ 46593 w 476170"/>
                <a:gd name="connsiteY19" fmla="*/ 1163782 h 2207491"/>
                <a:gd name="connsiteX20" fmla="*/ 83538 w 476170"/>
                <a:gd name="connsiteY20" fmla="*/ 1200727 h 2207491"/>
                <a:gd name="connsiteX21" fmla="*/ 129720 w 476170"/>
                <a:gd name="connsiteY21" fmla="*/ 1246909 h 2207491"/>
                <a:gd name="connsiteX22" fmla="*/ 148193 w 476170"/>
                <a:gd name="connsiteY22" fmla="*/ 1283854 h 2207491"/>
                <a:gd name="connsiteX23" fmla="*/ 185138 w 476170"/>
                <a:gd name="connsiteY23" fmla="*/ 1293091 h 2207491"/>
                <a:gd name="connsiteX24" fmla="*/ 222083 w 476170"/>
                <a:gd name="connsiteY24" fmla="*/ 1348509 h 2207491"/>
                <a:gd name="connsiteX25" fmla="*/ 231320 w 476170"/>
                <a:gd name="connsiteY25" fmla="*/ 1385454 h 2207491"/>
                <a:gd name="connsiteX26" fmla="*/ 249793 w 476170"/>
                <a:gd name="connsiteY26" fmla="*/ 1496291 h 2207491"/>
                <a:gd name="connsiteX27" fmla="*/ 277502 w 476170"/>
                <a:gd name="connsiteY27" fmla="*/ 1533236 h 2207491"/>
                <a:gd name="connsiteX28" fmla="*/ 295974 w 476170"/>
                <a:gd name="connsiteY28" fmla="*/ 1560945 h 2207491"/>
                <a:gd name="connsiteX29" fmla="*/ 360629 w 476170"/>
                <a:gd name="connsiteY29" fmla="*/ 1607127 h 2207491"/>
                <a:gd name="connsiteX30" fmla="*/ 397574 w 476170"/>
                <a:gd name="connsiteY30" fmla="*/ 1616363 h 2207491"/>
                <a:gd name="connsiteX31" fmla="*/ 471465 w 476170"/>
                <a:gd name="connsiteY31" fmla="*/ 1671782 h 2207491"/>
                <a:gd name="connsiteX32" fmla="*/ 462229 w 476170"/>
                <a:gd name="connsiteY32" fmla="*/ 1764145 h 2207491"/>
                <a:gd name="connsiteX33" fmla="*/ 443756 w 476170"/>
                <a:gd name="connsiteY33" fmla="*/ 1801091 h 2207491"/>
                <a:gd name="connsiteX34" fmla="*/ 434520 w 476170"/>
                <a:gd name="connsiteY34" fmla="*/ 1856509 h 2207491"/>
                <a:gd name="connsiteX35" fmla="*/ 406811 w 476170"/>
                <a:gd name="connsiteY35" fmla="*/ 1893454 h 2207491"/>
                <a:gd name="connsiteX36" fmla="*/ 388338 w 476170"/>
                <a:gd name="connsiteY36" fmla="*/ 1939636 h 2207491"/>
                <a:gd name="connsiteX37" fmla="*/ 360629 w 476170"/>
                <a:gd name="connsiteY37" fmla="*/ 1976582 h 2207491"/>
                <a:gd name="connsiteX38" fmla="*/ 342156 w 476170"/>
                <a:gd name="connsiteY38" fmla="*/ 2004291 h 2207491"/>
                <a:gd name="connsiteX39" fmla="*/ 332920 w 476170"/>
                <a:gd name="connsiteY39" fmla="*/ 2041236 h 2207491"/>
                <a:gd name="connsiteX40" fmla="*/ 314447 w 476170"/>
                <a:gd name="connsiteY40" fmla="*/ 2096654 h 2207491"/>
                <a:gd name="connsiteX41" fmla="*/ 305211 w 476170"/>
                <a:gd name="connsiteY41" fmla="*/ 2152072 h 2207491"/>
                <a:gd name="connsiteX42" fmla="*/ 286738 w 476170"/>
                <a:gd name="connsiteY42" fmla="*/ 2207491 h 220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76170" h="2207491">
                  <a:moveTo>
                    <a:pt x="102011" y="0"/>
                  </a:moveTo>
                  <a:cubicBezTo>
                    <a:pt x="175118" y="93996"/>
                    <a:pt x="135268" y="67428"/>
                    <a:pt x="203611" y="101600"/>
                  </a:cubicBezTo>
                  <a:cubicBezTo>
                    <a:pt x="245540" y="171483"/>
                    <a:pt x="221529" y="121304"/>
                    <a:pt x="240556" y="184727"/>
                  </a:cubicBezTo>
                  <a:cubicBezTo>
                    <a:pt x="246151" y="203378"/>
                    <a:pt x="259029" y="240145"/>
                    <a:pt x="259029" y="240145"/>
                  </a:cubicBezTo>
                  <a:cubicBezTo>
                    <a:pt x="255950" y="277091"/>
                    <a:pt x="254391" y="314195"/>
                    <a:pt x="249793" y="350982"/>
                  </a:cubicBezTo>
                  <a:cubicBezTo>
                    <a:pt x="248218" y="363578"/>
                    <a:pt x="246854" y="376906"/>
                    <a:pt x="240556" y="387927"/>
                  </a:cubicBezTo>
                  <a:cubicBezTo>
                    <a:pt x="234075" y="399268"/>
                    <a:pt x="222083" y="406400"/>
                    <a:pt x="212847" y="415636"/>
                  </a:cubicBezTo>
                  <a:cubicBezTo>
                    <a:pt x="203571" y="462018"/>
                    <a:pt x="203889" y="470360"/>
                    <a:pt x="185138" y="517236"/>
                  </a:cubicBezTo>
                  <a:cubicBezTo>
                    <a:pt x="172893" y="547847"/>
                    <a:pt x="156100" y="587208"/>
                    <a:pt x="148193" y="618836"/>
                  </a:cubicBezTo>
                  <a:cubicBezTo>
                    <a:pt x="143651" y="637004"/>
                    <a:pt x="143019" y="655972"/>
                    <a:pt x="138956" y="674254"/>
                  </a:cubicBezTo>
                  <a:cubicBezTo>
                    <a:pt x="136844" y="683758"/>
                    <a:pt x="132395" y="692602"/>
                    <a:pt x="129720" y="701963"/>
                  </a:cubicBezTo>
                  <a:cubicBezTo>
                    <a:pt x="126233" y="714169"/>
                    <a:pt x="125365" y="727191"/>
                    <a:pt x="120483" y="738909"/>
                  </a:cubicBezTo>
                  <a:cubicBezTo>
                    <a:pt x="109892" y="764328"/>
                    <a:pt x="95853" y="788170"/>
                    <a:pt x="83538" y="812800"/>
                  </a:cubicBezTo>
                  <a:cubicBezTo>
                    <a:pt x="77380" y="825115"/>
                    <a:pt x="69419" y="836683"/>
                    <a:pt x="65065" y="849745"/>
                  </a:cubicBezTo>
                  <a:cubicBezTo>
                    <a:pt x="61986" y="858981"/>
                    <a:pt x="60183" y="868746"/>
                    <a:pt x="55829" y="877454"/>
                  </a:cubicBezTo>
                  <a:cubicBezTo>
                    <a:pt x="50865" y="887383"/>
                    <a:pt x="42864" y="895525"/>
                    <a:pt x="37356" y="905163"/>
                  </a:cubicBezTo>
                  <a:cubicBezTo>
                    <a:pt x="30525" y="917118"/>
                    <a:pt x="25041" y="929794"/>
                    <a:pt x="18883" y="942109"/>
                  </a:cubicBezTo>
                  <a:cubicBezTo>
                    <a:pt x="1735" y="1010704"/>
                    <a:pt x="0" y="1001362"/>
                    <a:pt x="18883" y="1108363"/>
                  </a:cubicBezTo>
                  <a:cubicBezTo>
                    <a:pt x="20812" y="1119295"/>
                    <a:pt x="32392" y="1126143"/>
                    <a:pt x="37356" y="1136072"/>
                  </a:cubicBezTo>
                  <a:cubicBezTo>
                    <a:pt x="41710" y="1144780"/>
                    <a:pt x="40934" y="1155859"/>
                    <a:pt x="46593" y="1163782"/>
                  </a:cubicBezTo>
                  <a:cubicBezTo>
                    <a:pt x="56716" y="1177954"/>
                    <a:pt x="72204" y="1187504"/>
                    <a:pt x="83538" y="1200727"/>
                  </a:cubicBezTo>
                  <a:cubicBezTo>
                    <a:pt x="124589" y="1248619"/>
                    <a:pt x="76355" y="1211331"/>
                    <a:pt x="129720" y="1246909"/>
                  </a:cubicBezTo>
                  <a:cubicBezTo>
                    <a:pt x="135878" y="1259224"/>
                    <a:pt x="137616" y="1275039"/>
                    <a:pt x="148193" y="1283854"/>
                  </a:cubicBezTo>
                  <a:cubicBezTo>
                    <a:pt x="157945" y="1291981"/>
                    <a:pt x="175585" y="1284732"/>
                    <a:pt x="185138" y="1293091"/>
                  </a:cubicBezTo>
                  <a:cubicBezTo>
                    <a:pt x="201846" y="1307711"/>
                    <a:pt x="222083" y="1348509"/>
                    <a:pt x="222083" y="1348509"/>
                  </a:cubicBezTo>
                  <a:cubicBezTo>
                    <a:pt x="225162" y="1360824"/>
                    <a:pt x="228981" y="1372977"/>
                    <a:pt x="231320" y="1385454"/>
                  </a:cubicBezTo>
                  <a:cubicBezTo>
                    <a:pt x="238223" y="1422268"/>
                    <a:pt x="227320" y="1466327"/>
                    <a:pt x="249793" y="1496291"/>
                  </a:cubicBezTo>
                  <a:cubicBezTo>
                    <a:pt x="259029" y="1508606"/>
                    <a:pt x="268555" y="1520710"/>
                    <a:pt x="277502" y="1533236"/>
                  </a:cubicBezTo>
                  <a:cubicBezTo>
                    <a:pt x="283954" y="1542269"/>
                    <a:pt x="288125" y="1553096"/>
                    <a:pt x="295974" y="1560945"/>
                  </a:cubicBezTo>
                  <a:cubicBezTo>
                    <a:pt x="298338" y="1563309"/>
                    <a:pt x="351453" y="1603194"/>
                    <a:pt x="360629" y="1607127"/>
                  </a:cubicBezTo>
                  <a:cubicBezTo>
                    <a:pt x="372297" y="1612127"/>
                    <a:pt x="385259" y="1613284"/>
                    <a:pt x="397574" y="1616363"/>
                  </a:cubicBezTo>
                  <a:cubicBezTo>
                    <a:pt x="403194" y="1619735"/>
                    <a:pt x="468726" y="1653975"/>
                    <a:pt x="471465" y="1671782"/>
                  </a:cubicBezTo>
                  <a:cubicBezTo>
                    <a:pt x="476170" y="1702363"/>
                    <a:pt x="468712" y="1733891"/>
                    <a:pt x="462229" y="1764145"/>
                  </a:cubicBezTo>
                  <a:cubicBezTo>
                    <a:pt x="459344" y="1777608"/>
                    <a:pt x="449914" y="1788776"/>
                    <a:pt x="443756" y="1801091"/>
                  </a:cubicBezTo>
                  <a:cubicBezTo>
                    <a:pt x="440677" y="1819564"/>
                    <a:pt x="441475" y="1839121"/>
                    <a:pt x="434520" y="1856509"/>
                  </a:cubicBezTo>
                  <a:cubicBezTo>
                    <a:pt x="428803" y="1870802"/>
                    <a:pt x="414287" y="1879997"/>
                    <a:pt x="406811" y="1893454"/>
                  </a:cubicBezTo>
                  <a:cubicBezTo>
                    <a:pt x="398759" y="1907947"/>
                    <a:pt x="396390" y="1925143"/>
                    <a:pt x="388338" y="1939636"/>
                  </a:cubicBezTo>
                  <a:cubicBezTo>
                    <a:pt x="380862" y="1953093"/>
                    <a:pt x="369577" y="1964055"/>
                    <a:pt x="360629" y="1976582"/>
                  </a:cubicBezTo>
                  <a:cubicBezTo>
                    <a:pt x="354177" y="1985615"/>
                    <a:pt x="348314" y="1995055"/>
                    <a:pt x="342156" y="2004291"/>
                  </a:cubicBezTo>
                  <a:cubicBezTo>
                    <a:pt x="339077" y="2016606"/>
                    <a:pt x="336568" y="2029077"/>
                    <a:pt x="332920" y="2041236"/>
                  </a:cubicBezTo>
                  <a:cubicBezTo>
                    <a:pt x="327325" y="2059887"/>
                    <a:pt x="317648" y="2077447"/>
                    <a:pt x="314447" y="2096654"/>
                  </a:cubicBezTo>
                  <a:cubicBezTo>
                    <a:pt x="311368" y="2115127"/>
                    <a:pt x="309753" y="2133904"/>
                    <a:pt x="305211" y="2152072"/>
                  </a:cubicBezTo>
                  <a:cubicBezTo>
                    <a:pt x="300488" y="2170963"/>
                    <a:pt x="286738" y="2207491"/>
                    <a:pt x="286738" y="2207491"/>
                  </a:cubicBez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5128" name="TextBox 7"/>
            <p:cNvSpPr txBox="1">
              <a:spLocks noChangeArrowheads="1"/>
            </p:cNvSpPr>
            <p:nvPr/>
          </p:nvSpPr>
          <p:spPr bwMode="auto">
            <a:xfrm>
              <a:off x="7239000" y="1839913"/>
              <a:ext cx="1903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Phosphate Head</a:t>
              </a:r>
            </a:p>
          </p:txBody>
        </p:sp>
        <p:sp>
          <p:nvSpPr>
            <p:cNvPr id="5129" name="TextBox 8"/>
            <p:cNvSpPr txBox="1">
              <a:spLocks noChangeArrowheads="1"/>
            </p:cNvSpPr>
            <p:nvPr/>
          </p:nvSpPr>
          <p:spPr bwMode="auto">
            <a:xfrm>
              <a:off x="7600950" y="6172200"/>
              <a:ext cx="119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Lipid Tails</a:t>
              </a:r>
            </a:p>
          </p:txBody>
        </p:sp>
        <p:cxnSp>
          <p:nvCxnSpPr>
            <p:cNvPr id="11" name="Straight Connector 10"/>
            <p:cNvCxnSpPr/>
            <p:nvPr/>
          </p:nvCxnSpPr>
          <p:spPr>
            <a:xfrm flipH="1">
              <a:off x="6629400" y="3962400"/>
              <a:ext cx="838200" cy="0"/>
            </a:xfrm>
            <a:prstGeom prst="line">
              <a:avLst/>
            </a:prstGeom>
            <a:ln w="19050">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629400" y="2514600"/>
              <a:ext cx="0" cy="1447800"/>
            </a:xfrm>
            <a:prstGeom prst="straightConnector1">
              <a:avLst/>
            </a:prstGeom>
            <a:ln w="19050">
              <a:solidFill>
                <a:srgbClr val="0070C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629400" y="4114800"/>
              <a:ext cx="838200" cy="0"/>
            </a:xfrm>
            <a:prstGeom prst="line">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629400" y="4114800"/>
              <a:ext cx="0" cy="1676400"/>
            </a:xfrm>
            <a:prstGeom prst="straightConnector1">
              <a:avLst/>
            </a:prstGeom>
            <a:ln w="1905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127863" y="2779693"/>
              <a:ext cx="2574744" cy="892552"/>
            </a:xfrm>
            <a:prstGeom prst="rect">
              <a:avLst/>
            </a:prstGeom>
            <a:noFill/>
          </p:spPr>
          <p:txBody>
            <a:bodyPr wrap="none">
              <a:spAutoFit/>
            </a:bodyPr>
            <a:lstStyle/>
            <a:p>
              <a:pPr eaLnBrk="1" hangingPunct="1">
                <a:defRPr/>
              </a:pPr>
              <a:r>
                <a:rPr lang="en-US" sz="2600" b="1" dirty="0">
                  <a:ln cmpd="dbl">
                    <a:solidFill>
                      <a:schemeClr val="tx1"/>
                    </a:solidFill>
                  </a:ln>
                  <a:solidFill>
                    <a:schemeClr val="tx2">
                      <a:lumMod val="60000"/>
                      <a:lumOff val="40000"/>
                    </a:schemeClr>
                  </a:solidFill>
                  <a:latin typeface="Arial" charset="0"/>
                </a:rPr>
                <a:t>HYDROPHILIC </a:t>
              </a:r>
              <a:br>
                <a:rPr lang="en-US" sz="2600" b="1" dirty="0">
                  <a:ln cmpd="dbl">
                    <a:solidFill>
                      <a:schemeClr val="tx1"/>
                    </a:solidFill>
                  </a:ln>
                  <a:solidFill>
                    <a:schemeClr val="tx2">
                      <a:lumMod val="60000"/>
                      <a:lumOff val="40000"/>
                    </a:schemeClr>
                  </a:solidFill>
                  <a:latin typeface="Arial" charset="0"/>
                </a:rPr>
              </a:br>
              <a:r>
                <a:rPr lang="en-US" sz="2600" b="1" dirty="0">
                  <a:ln cmpd="dbl">
                    <a:solidFill>
                      <a:schemeClr val="tx1"/>
                    </a:solidFill>
                  </a:ln>
                  <a:solidFill>
                    <a:schemeClr val="tx2">
                      <a:lumMod val="60000"/>
                      <a:lumOff val="40000"/>
                    </a:schemeClr>
                  </a:solidFill>
                  <a:latin typeface="Arial" charset="0"/>
                </a:rPr>
                <a:t>“Loves Water”</a:t>
              </a:r>
            </a:p>
          </p:txBody>
        </p:sp>
        <p:sp>
          <p:nvSpPr>
            <p:cNvPr id="19" name="TextBox 18"/>
            <p:cNvSpPr txBox="1"/>
            <p:nvPr/>
          </p:nvSpPr>
          <p:spPr>
            <a:xfrm>
              <a:off x="7086601" y="4648200"/>
              <a:ext cx="2778325" cy="892552"/>
            </a:xfrm>
            <a:prstGeom prst="rect">
              <a:avLst/>
            </a:prstGeom>
            <a:noFill/>
          </p:spPr>
          <p:txBody>
            <a:bodyPr wrap="none">
              <a:spAutoFit/>
            </a:bodyPr>
            <a:lstStyle/>
            <a:p>
              <a:pPr eaLnBrk="1" hangingPunct="1">
                <a:defRPr/>
              </a:pPr>
              <a:r>
                <a:rPr lang="en-US" sz="2600" b="1" dirty="0">
                  <a:ln cmpd="dbl">
                    <a:solidFill>
                      <a:schemeClr val="tx1"/>
                    </a:solidFill>
                  </a:ln>
                  <a:solidFill>
                    <a:srgbClr val="FF0000"/>
                  </a:solidFill>
                  <a:latin typeface="Arial" charset="0"/>
                </a:rPr>
                <a:t>HYDROPHOBIC </a:t>
              </a:r>
              <a:br>
                <a:rPr lang="en-US" sz="2600" b="1" dirty="0">
                  <a:ln cmpd="dbl">
                    <a:solidFill>
                      <a:schemeClr val="tx1"/>
                    </a:solidFill>
                  </a:ln>
                  <a:solidFill>
                    <a:srgbClr val="FF0000"/>
                  </a:solidFill>
                  <a:latin typeface="Arial" charset="0"/>
                </a:rPr>
              </a:br>
              <a:r>
                <a:rPr lang="en-US" sz="2600" b="1" dirty="0">
                  <a:ln cmpd="dbl">
                    <a:solidFill>
                      <a:schemeClr val="tx1"/>
                    </a:solidFill>
                  </a:ln>
                  <a:solidFill>
                    <a:srgbClr val="FF0000"/>
                  </a:solidFill>
                  <a:latin typeface="Arial" charset="0"/>
                </a:rPr>
                <a:t>“Hates Water”</a:t>
              </a:r>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1755</TotalTime>
  <Words>1392</Words>
  <Application>Microsoft Office PowerPoint</Application>
  <PresentationFormat>Widescreen</PresentationFormat>
  <Paragraphs>200</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Comic Sans MS</vt:lpstr>
      <vt:lpstr>Times New Roman</vt:lpstr>
      <vt:lpstr>Wingdings</vt:lpstr>
      <vt:lpstr>Default Design</vt:lpstr>
      <vt:lpstr>Transport and Tonicity Omega Notes</vt:lpstr>
      <vt:lpstr>TEKS</vt:lpstr>
      <vt:lpstr>Vocabulary</vt:lpstr>
      <vt:lpstr>Essential Question</vt:lpstr>
      <vt:lpstr>Vocabulary (Include all vocabulary in Vocab Sheets)</vt:lpstr>
      <vt:lpstr>PowerPoint Presentation</vt:lpstr>
      <vt:lpstr>PowerPoint Presentation</vt:lpstr>
      <vt:lpstr>PowerPoint Presentation</vt:lpstr>
      <vt:lpstr>Phospholipids</vt:lpstr>
      <vt:lpstr>Cell (or Plasma) Membrane</vt:lpstr>
      <vt:lpstr>Cell (or Plasma) Membrane</vt:lpstr>
      <vt:lpstr>Concentration Gradient</vt:lpstr>
      <vt:lpstr>PowerPoint Presentation</vt:lpstr>
      <vt:lpstr>Permeable</vt:lpstr>
      <vt:lpstr>Selectively Permeable</vt:lpstr>
      <vt:lpstr>PowerPoint Presentation</vt:lpstr>
      <vt:lpstr>Equilibrium</vt:lpstr>
      <vt:lpstr>Cellular Transport</vt:lpstr>
      <vt:lpstr>Picture for Simple Diffusion</vt:lpstr>
      <vt:lpstr>Simple Diffusion </vt:lpstr>
      <vt:lpstr>Simple Diffusion </vt:lpstr>
      <vt:lpstr>Picture for Facilitated Diffusion</vt:lpstr>
      <vt:lpstr>Facilitated Diffusion </vt:lpstr>
      <vt:lpstr>Facilitated Diffusion </vt:lpstr>
      <vt:lpstr>Picture for Osmosis</vt:lpstr>
      <vt:lpstr>Osmosis</vt:lpstr>
      <vt:lpstr>Osmosis</vt:lpstr>
      <vt:lpstr>2 Pictures for Active Transport</vt:lpstr>
      <vt:lpstr>Step 1 for Active Transport</vt:lpstr>
      <vt:lpstr>Step 2 for Active Transport</vt:lpstr>
      <vt:lpstr>Active Transport</vt:lpstr>
      <vt:lpstr>Active Transport</vt:lpstr>
      <vt:lpstr>Bulk Transport, Tonic Solutions &amp; Concentration Notes   (These are the rest of the notes – Continue your Omega Notes from here)</vt:lpstr>
      <vt:lpstr>Bulk Transport (active transport)</vt:lpstr>
      <vt:lpstr>Two Kinds of Bulk Transport</vt:lpstr>
      <vt:lpstr>Endocytosis</vt:lpstr>
      <vt:lpstr>PowerPoint Presentation</vt:lpstr>
      <vt:lpstr>Tonicity Notes  Tracking solutes and solvent (water)</vt:lpstr>
      <vt:lpstr>Types of osmotic solutions</vt:lpstr>
      <vt:lpstr>Hypertonic</vt:lpstr>
      <vt:lpstr>Isotonic</vt:lpstr>
      <vt:lpstr>Hypotonic</vt:lpstr>
      <vt:lpstr>Osmosis  (Highlight this statement in your Omega Notes)</vt:lpstr>
      <vt:lpstr>PowerPoint Presentation</vt:lpstr>
      <vt:lpstr>Animal Cell Before and After Images</vt:lpstr>
      <vt:lpstr>PowerPoint Presentation</vt:lpstr>
      <vt:lpstr>Plant Cell Before and After Images</vt:lpstr>
    </vt:vector>
  </TitlesOfParts>
  <Company>PISD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PreAP Bio Foldables</dc:title>
  <dc:creator>PISD</dc:creator>
  <cp:lastModifiedBy>e120814</cp:lastModifiedBy>
  <cp:revision>44</cp:revision>
  <dcterms:created xsi:type="dcterms:W3CDTF">2011-11-08T20:28:38Z</dcterms:created>
  <dcterms:modified xsi:type="dcterms:W3CDTF">2023-09-08T17:56:17Z</dcterms:modified>
</cp:coreProperties>
</file>